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rimo"/>
      <p:regular r:id="rId24"/>
      <p:bold r:id="rId25"/>
      <p:italic r:id="rId26"/>
      <p:boldItalic r:id="rId27"/>
    </p:embeddedFont>
    <p:embeddedFont>
      <p:font typeface="Bebas Neue"/>
      <p:regular r:id="rId28"/>
    </p:embeddedFont>
    <p:embeddedFont>
      <p:font typeface="Lacquer"/>
      <p:regular r:id="rId29"/>
    </p:embeddedFont>
    <p:embeddedFont>
      <p:font typeface="Albert Sans SemiBold"/>
      <p:regular r:id="rId30"/>
      <p:bold r:id="rId31"/>
      <p:italic r:id="rId32"/>
      <p:boldItalic r:id="rId33"/>
    </p:embeddedFont>
    <p:embeddedFont>
      <p:font typeface="Oswald SemiBold"/>
      <p:regular r:id="rId34"/>
      <p:bold r:id="rId35"/>
    </p:embeddedFont>
    <p:embeddedFont>
      <p:font typeface="Albert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DF4141-D400-420A-9F71-9DE8E45F3466}">
  <a:tblStyle styleId="{4FDF4141-D400-420A-9F71-9DE8E45F34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rim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italic.fntdata"/><Relationship Id="rId25" Type="http://schemas.openxmlformats.org/officeDocument/2006/relationships/font" Target="fonts/Arimo-bold.fntdata"/><Relationship Id="rId28" Type="http://schemas.openxmlformats.org/officeDocument/2006/relationships/font" Target="fonts/BebasNeue-regular.fntdata"/><Relationship Id="rId27" Type="http://schemas.openxmlformats.org/officeDocument/2006/relationships/font" Target="fonts/Arim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cqu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lbertSansSemiBold-bold.fntdata"/><Relationship Id="rId30" Type="http://schemas.openxmlformats.org/officeDocument/2006/relationships/font" Target="fonts/AlbertSansSemiBold-regular.fntdata"/><Relationship Id="rId11" Type="http://schemas.openxmlformats.org/officeDocument/2006/relationships/slide" Target="slides/slide6.xml"/><Relationship Id="rId33" Type="http://schemas.openxmlformats.org/officeDocument/2006/relationships/font" Target="fonts/AlbertSansSemiBold-boldItalic.fntdata"/><Relationship Id="rId10" Type="http://schemas.openxmlformats.org/officeDocument/2006/relationships/slide" Target="slides/slide5.xml"/><Relationship Id="rId32" Type="http://schemas.openxmlformats.org/officeDocument/2006/relationships/font" Target="fonts/AlbertSansSemiBold-italic.fntdata"/><Relationship Id="rId13" Type="http://schemas.openxmlformats.org/officeDocument/2006/relationships/slide" Target="slides/slide8.xml"/><Relationship Id="rId35" Type="http://schemas.openxmlformats.org/officeDocument/2006/relationships/font" Target="fonts/OswaldSemiBold-bold.fntdata"/><Relationship Id="rId12" Type="http://schemas.openxmlformats.org/officeDocument/2006/relationships/slide" Target="slides/slide7.xml"/><Relationship Id="rId34" Type="http://schemas.openxmlformats.org/officeDocument/2006/relationships/font" Target="fonts/OswaldSemiBold-regular.fntdata"/><Relationship Id="rId15" Type="http://schemas.openxmlformats.org/officeDocument/2006/relationships/slide" Target="slides/slide10.xml"/><Relationship Id="rId37" Type="http://schemas.openxmlformats.org/officeDocument/2006/relationships/font" Target="fonts/AlbertSans-bold.fntdata"/><Relationship Id="rId14" Type="http://schemas.openxmlformats.org/officeDocument/2006/relationships/slide" Target="slides/slide9.xml"/><Relationship Id="rId36" Type="http://schemas.openxmlformats.org/officeDocument/2006/relationships/font" Target="fonts/AlbertSans-regular.fntdata"/><Relationship Id="rId17" Type="http://schemas.openxmlformats.org/officeDocument/2006/relationships/slide" Target="slides/slide12.xml"/><Relationship Id="rId39" Type="http://schemas.openxmlformats.org/officeDocument/2006/relationships/font" Target="fonts/AlbertSans-boldItalic.fntdata"/><Relationship Id="rId16" Type="http://schemas.openxmlformats.org/officeDocument/2006/relationships/slide" Target="slides/slide11.xml"/><Relationship Id="rId38" Type="http://schemas.openxmlformats.org/officeDocument/2006/relationships/font" Target="fonts/Albert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28c8a7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28c8a7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0d6643b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0d6643b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2a4f9fd8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2a4f9fd8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b7b7206c6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b7b7206c6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2a4f9fd8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2a4f9fd8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Bigger, dollar signs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c2251b510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c2251b510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White text add with animation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b72654df4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b72654df4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b72654df4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b72654df4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b7b7206c6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b7b7206c6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96850" lvl="1" marL="800100" rtl="0" algn="l">
              <a:lnSpc>
                <a:spcPct val="115000"/>
              </a:lnSpc>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Secures:</a:t>
            </a:r>
            <a:endParaRPr sz="1300">
              <a:solidFill>
                <a:schemeClr val="dk1"/>
              </a:solidFill>
              <a:latin typeface="Albert Sans"/>
              <a:ea typeface="Albert Sans"/>
              <a:cs typeface="Albert Sans"/>
              <a:sym typeface="Albert Sans"/>
            </a:endParaRPr>
          </a:p>
          <a:p>
            <a:pPr indent="-196850" lvl="2" marL="1200150" rtl="0" algn="l">
              <a:lnSpc>
                <a:spcPct val="115000"/>
              </a:lnSpc>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A minimum of two years of labspace rent</a:t>
            </a:r>
            <a:endParaRPr sz="1300">
              <a:solidFill>
                <a:schemeClr val="dk1"/>
              </a:solidFill>
              <a:latin typeface="Albert Sans"/>
              <a:ea typeface="Albert Sans"/>
              <a:cs typeface="Albert Sans"/>
              <a:sym typeface="Albert Sans"/>
            </a:endParaRPr>
          </a:p>
          <a:p>
            <a:pPr indent="-196850" lvl="2" marL="1200150" rtl="0" algn="l">
              <a:lnSpc>
                <a:spcPct val="115000"/>
              </a:lnSpc>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Access to CRISPR technology for sequencing and research</a:t>
            </a:r>
            <a:endParaRPr sz="1300">
              <a:solidFill>
                <a:schemeClr val="dk1"/>
              </a:solidFill>
              <a:latin typeface="Albert Sans"/>
              <a:ea typeface="Albert Sans"/>
              <a:cs typeface="Albert Sans"/>
              <a:sym typeface="Albert Sans"/>
            </a:endParaRPr>
          </a:p>
          <a:p>
            <a:pPr indent="-196850" lvl="2" marL="1200150" rtl="0" algn="l">
              <a:lnSpc>
                <a:spcPct val="115000"/>
              </a:lnSpc>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Opportunities for further product development and quality assurance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c2ce51c47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c2ce51c47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2251b510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2251b51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0dd8b9d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0dd8b9d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https://www.nytimes.com/2015/05/14/us/honeybees-mysterious-die-off-appears-to-worsen.html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2ce51c475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2ce51c475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72654df4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b72654df4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333333"/>
                </a:solidFill>
                <a:latin typeface="Albert Sans"/>
                <a:ea typeface="Albert Sans"/>
                <a:cs typeface="Albert Sans"/>
                <a:sym typeface="Albert Sans"/>
              </a:rPr>
              <a:t>HiveTech Innovations, is a hypothetical company dedicated to preserving and promoting the Honeybee, the world’s most popular pollinator. Without the support and dedication to the honeybee, several of our commodities would no longer be available and the Earth as we know it would be changed forever. </a:t>
            </a:r>
            <a:endParaRPr sz="800">
              <a:solidFill>
                <a:srgbClr val="333333"/>
              </a:solidFill>
              <a:latin typeface="Albert Sans"/>
              <a:ea typeface="Albert Sans"/>
              <a:cs typeface="Albert Sans"/>
              <a:sym typeface="Albert Sans"/>
            </a:endParaRPr>
          </a:p>
          <a:p>
            <a:pPr indent="0" lvl="0" marL="0" rtl="0" algn="ctr">
              <a:lnSpc>
                <a:spcPct val="115000"/>
              </a:lnSpc>
              <a:spcBef>
                <a:spcPts val="0"/>
              </a:spcBef>
              <a:spcAft>
                <a:spcPts val="0"/>
              </a:spcAft>
              <a:buClr>
                <a:schemeClr val="dk1"/>
              </a:buClr>
              <a:buSzPts val="1100"/>
              <a:buFont typeface="Arial"/>
              <a:buNone/>
            </a:pPr>
            <a:r>
              <a:t/>
            </a:r>
            <a:endParaRPr sz="1500">
              <a:solidFill>
                <a:srgbClr val="333333"/>
              </a:solidFill>
              <a:latin typeface="Albert Sans"/>
              <a:ea typeface="Albert Sans"/>
              <a:cs typeface="Albert Sans"/>
              <a:sym typeface="Albert Sans"/>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72654df4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72654df4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2a56e925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2a56e925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Bigger and quick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72654df4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b72654df4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0d6643b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0d6643b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10"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10.png"/><Relationship Id="rId8"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551288"/>
            <a:ext cx="4093200" cy="1565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116400"/>
            <a:ext cx="4093200" cy="4758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4948500" y="1146500"/>
            <a:ext cx="3087000" cy="2850600"/>
          </a:xfrm>
          <a:prstGeom prst="rect">
            <a:avLst/>
          </a:prstGeom>
          <a:noFill/>
          <a:ln cap="flat" cmpd="sng" w="9525">
            <a:solidFill>
              <a:schemeClr val="accent1"/>
            </a:solidFill>
            <a:prstDash val="solid"/>
            <a:round/>
            <a:headEnd len="sm" w="sm" type="none"/>
            <a:tailEnd len="sm" w="sm" type="none"/>
          </a:ln>
        </p:spPr>
      </p:sp>
      <p:pic>
        <p:nvPicPr>
          <p:cNvPr id="12" name="Google Shape;12;p2"/>
          <p:cNvPicPr preferRelativeResize="0"/>
          <p:nvPr/>
        </p:nvPicPr>
        <p:blipFill rotWithShape="1">
          <a:blip r:embed="rId2">
            <a:alphaModFix/>
          </a:blip>
          <a:srcRect b="8974" l="54520" r="9330" t="48894"/>
          <a:stretch/>
        </p:blipFill>
        <p:spPr>
          <a:xfrm flipH="1">
            <a:off x="7607900" y="0"/>
            <a:ext cx="1536100" cy="1790251"/>
          </a:xfrm>
          <a:prstGeom prst="rect">
            <a:avLst/>
          </a:prstGeom>
          <a:noFill/>
          <a:ln>
            <a:noFill/>
          </a:ln>
        </p:spPr>
      </p:pic>
      <p:pic>
        <p:nvPicPr>
          <p:cNvPr id="13" name="Google Shape;13;p2"/>
          <p:cNvPicPr preferRelativeResize="0"/>
          <p:nvPr/>
        </p:nvPicPr>
        <p:blipFill rotWithShape="1">
          <a:blip r:embed="rId2">
            <a:alphaModFix/>
          </a:blip>
          <a:srcRect b="45995" l="7056" r="9331" t="26274"/>
          <a:stretch/>
        </p:blipFill>
        <p:spPr>
          <a:xfrm rot="10800000">
            <a:off x="0" y="-65350"/>
            <a:ext cx="3750575" cy="1243850"/>
          </a:xfrm>
          <a:prstGeom prst="rect">
            <a:avLst/>
          </a:prstGeom>
          <a:noFill/>
          <a:ln>
            <a:noFill/>
          </a:ln>
        </p:spPr>
      </p:pic>
      <p:pic>
        <p:nvPicPr>
          <p:cNvPr id="14" name="Google Shape;14;p2"/>
          <p:cNvPicPr preferRelativeResize="0"/>
          <p:nvPr/>
        </p:nvPicPr>
        <p:blipFill rotWithShape="1">
          <a:blip r:embed="rId2">
            <a:alphaModFix/>
          </a:blip>
          <a:srcRect b="52205" l="4896" r="75847" t="26965"/>
          <a:stretch/>
        </p:blipFill>
        <p:spPr>
          <a:xfrm flipH="1">
            <a:off x="-340099" y="3074750"/>
            <a:ext cx="786974" cy="851251"/>
          </a:xfrm>
          <a:prstGeom prst="rect">
            <a:avLst/>
          </a:prstGeom>
          <a:noFill/>
          <a:ln>
            <a:noFill/>
          </a:ln>
        </p:spPr>
      </p:pic>
      <p:pic>
        <p:nvPicPr>
          <p:cNvPr id="15" name="Google Shape;15;p2"/>
          <p:cNvPicPr preferRelativeResize="0"/>
          <p:nvPr/>
        </p:nvPicPr>
        <p:blipFill rotWithShape="1">
          <a:blip r:embed="rId3">
            <a:alphaModFix/>
          </a:blip>
          <a:srcRect b="62662" l="14292" r="4081" t="0"/>
          <a:stretch/>
        </p:blipFill>
        <p:spPr>
          <a:xfrm>
            <a:off x="-128975" y="3679122"/>
            <a:ext cx="3201301" cy="1464377"/>
          </a:xfrm>
          <a:prstGeom prst="rect">
            <a:avLst/>
          </a:prstGeom>
          <a:noFill/>
          <a:ln>
            <a:noFill/>
          </a:ln>
        </p:spPr>
      </p:pic>
      <p:pic>
        <p:nvPicPr>
          <p:cNvPr id="16" name="Google Shape;16;p2"/>
          <p:cNvPicPr preferRelativeResize="0"/>
          <p:nvPr/>
        </p:nvPicPr>
        <p:blipFill rotWithShape="1">
          <a:blip r:embed="rId4">
            <a:alphaModFix/>
          </a:blip>
          <a:srcRect b="48293" l="21583" r="57471" t="21584"/>
          <a:stretch/>
        </p:blipFill>
        <p:spPr>
          <a:xfrm>
            <a:off x="8139925" y="3679125"/>
            <a:ext cx="1018251" cy="1464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pic>
        <p:nvPicPr>
          <p:cNvPr id="63" name="Google Shape;63;p11"/>
          <p:cNvPicPr preferRelativeResize="0"/>
          <p:nvPr/>
        </p:nvPicPr>
        <p:blipFill rotWithShape="1">
          <a:blip r:embed="rId2">
            <a:alphaModFix/>
          </a:blip>
          <a:srcRect b="21572" l="21583" r="21572" t="21583"/>
          <a:stretch/>
        </p:blipFill>
        <p:spPr>
          <a:xfrm>
            <a:off x="-529175" y="2762850"/>
            <a:ext cx="3046199" cy="3046199"/>
          </a:xfrm>
          <a:prstGeom prst="rect">
            <a:avLst/>
          </a:prstGeom>
          <a:noFill/>
          <a:ln>
            <a:noFill/>
          </a:ln>
        </p:spPr>
      </p:pic>
      <p:sp>
        <p:nvSpPr>
          <p:cNvPr id="64" name="Google Shape;64;p11"/>
          <p:cNvSpPr txBox="1"/>
          <p:nvPr>
            <p:ph hasCustomPrompt="1" type="title"/>
          </p:nvPr>
        </p:nvSpPr>
        <p:spPr>
          <a:xfrm>
            <a:off x="3683700" y="1716725"/>
            <a:ext cx="4771800" cy="11049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5" name="Google Shape;65;p11"/>
          <p:cNvSpPr txBox="1"/>
          <p:nvPr>
            <p:ph idx="1" type="subTitle"/>
          </p:nvPr>
        </p:nvSpPr>
        <p:spPr>
          <a:xfrm>
            <a:off x="3683700" y="3008997"/>
            <a:ext cx="4771800" cy="41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6" name="Google Shape;66;p11"/>
          <p:cNvSpPr/>
          <p:nvPr>
            <p:ph idx="2" type="pic"/>
          </p:nvPr>
        </p:nvSpPr>
        <p:spPr>
          <a:xfrm>
            <a:off x="713225" y="1297175"/>
            <a:ext cx="2760600" cy="2549100"/>
          </a:xfrm>
          <a:prstGeom prst="rect">
            <a:avLst/>
          </a:prstGeom>
          <a:noFill/>
          <a:ln cap="flat" cmpd="sng" w="9525">
            <a:solidFill>
              <a:schemeClr val="accent1"/>
            </a:solidFill>
            <a:prstDash val="solid"/>
            <a:round/>
            <a:headEnd len="sm" w="sm" type="none"/>
            <a:tailEnd len="sm" w="sm" type="none"/>
          </a:ln>
        </p:spPr>
      </p:sp>
      <p:pic>
        <p:nvPicPr>
          <p:cNvPr id="67" name="Google Shape;67;p11"/>
          <p:cNvPicPr preferRelativeResize="0"/>
          <p:nvPr/>
        </p:nvPicPr>
        <p:blipFill rotWithShape="1">
          <a:blip r:embed="rId3">
            <a:alphaModFix/>
          </a:blip>
          <a:srcRect b="45994" l="7056" r="9331" t="19956"/>
          <a:stretch/>
        </p:blipFill>
        <p:spPr>
          <a:xfrm rot="10800000">
            <a:off x="3241924" y="1"/>
            <a:ext cx="3668201" cy="1493775"/>
          </a:xfrm>
          <a:prstGeom prst="rect">
            <a:avLst/>
          </a:prstGeom>
          <a:noFill/>
          <a:ln>
            <a:noFill/>
          </a:ln>
        </p:spPr>
      </p:pic>
      <p:pic>
        <p:nvPicPr>
          <p:cNvPr id="68" name="Google Shape;68;p11"/>
          <p:cNvPicPr preferRelativeResize="0"/>
          <p:nvPr/>
        </p:nvPicPr>
        <p:blipFill rotWithShape="1">
          <a:blip r:embed="rId4">
            <a:alphaModFix/>
          </a:blip>
          <a:srcRect b="62662" l="18374" r="0" t="0"/>
          <a:stretch/>
        </p:blipFill>
        <p:spPr>
          <a:xfrm flipH="1">
            <a:off x="5608000" y="3615150"/>
            <a:ext cx="3341150" cy="15283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0" name="Shape 70"/>
        <p:cNvGrpSpPr/>
        <p:nvPr/>
      </p:nvGrpSpPr>
      <p:grpSpPr>
        <a:xfrm>
          <a:off x="0" y="0"/>
          <a:ext cx="0" cy="0"/>
          <a:chOff x="0" y="0"/>
          <a:chExt cx="0" cy="0"/>
        </a:xfrm>
      </p:grpSpPr>
      <p:sp>
        <p:nvSpPr>
          <p:cNvPr id="71" name="Google Shape;7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3"/>
          <p:cNvSpPr txBox="1"/>
          <p:nvPr>
            <p:ph hasCustomPrompt="1" idx="2" type="title"/>
          </p:nvPr>
        </p:nvSpPr>
        <p:spPr>
          <a:xfrm>
            <a:off x="1869800" y="1375925"/>
            <a:ext cx="8004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hasCustomPrompt="1" idx="3" type="title"/>
          </p:nvPr>
        </p:nvSpPr>
        <p:spPr>
          <a:xfrm>
            <a:off x="1869800" y="2939247"/>
            <a:ext cx="8004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hasCustomPrompt="1" idx="4" type="title"/>
          </p:nvPr>
        </p:nvSpPr>
        <p:spPr>
          <a:xfrm>
            <a:off x="4099050" y="1375925"/>
            <a:ext cx="8004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hasCustomPrompt="1" idx="5" type="title"/>
          </p:nvPr>
        </p:nvSpPr>
        <p:spPr>
          <a:xfrm>
            <a:off x="4099050" y="2939247"/>
            <a:ext cx="8004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hasCustomPrompt="1" idx="6" type="title"/>
          </p:nvPr>
        </p:nvSpPr>
        <p:spPr>
          <a:xfrm>
            <a:off x="6328297" y="1375925"/>
            <a:ext cx="10095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hasCustomPrompt="1" idx="7" type="title"/>
          </p:nvPr>
        </p:nvSpPr>
        <p:spPr>
          <a:xfrm>
            <a:off x="6328297" y="2939247"/>
            <a:ext cx="10095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1" type="subTitle"/>
          </p:nvPr>
        </p:nvSpPr>
        <p:spPr>
          <a:xfrm>
            <a:off x="1272650" y="1928475"/>
            <a:ext cx="19947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 name="Google Shape;79;p13"/>
          <p:cNvSpPr txBox="1"/>
          <p:nvPr>
            <p:ph idx="8" type="subTitle"/>
          </p:nvPr>
        </p:nvSpPr>
        <p:spPr>
          <a:xfrm>
            <a:off x="3533699" y="1928468"/>
            <a:ext cx="19311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0" name="Google Shape;80;p13"/>
          <p:cNvSpPr txBox="1"/>
          <p:nvPr>
            <p:ph idx="9" type="subTitle"/>
          </p:nvPr>
        </p:nvSpPr>
        <p:spPr>
          <a:xfrm>
            <a:off x="5835700" y="1928475"/>
            <a:ext cx="19947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 name="Google Shape;81;p13"/>
          <p:cNvSpPr txBox="1"/>
          <p:nvPr>
            <p:ph idx="13" type="subTitle"/>
          </p:nvPr>
        </p:nvSpPr>
        <p:spPr>
          <a:xfrm>
            <a:off x="1272650" y="3491748"/>
            <a:ext cx="19947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 name="Google Shape;82;p13"/>
          <p:cNvSpPr txBox="1"/>
          <p:nvPr>
            <p:ph idx="14" type="subTitle"/>
          </p:nvPr>
        </p:nvSpPr>
        <p:spPr>
          <a:xfrm>
            <a:off x="3533699" y="3491748"/>
            <a:ext cx="19311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 name="Google Shape;83;p13"/>
          <p:cNvSpPr txBox="1"/>
          <p:nvPr>
            <p:ph idx="15" type="subTitle"/>
          </p:nvPr>
        </p:nvSpPr>
        <p:spPr>
          <a:xfrm>
            <a:off x="5794747" y="3491748"/>
            <a:ext cx="20766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84" name="Google Shape;84;p13"/>
          <p:cNvPicPr preferRelativeResize="0"/>
          <p:nvPr/>
        </p:nvPicPr>
        <p:blipFill rotWithShape="1">
          <a:blip r:embed="rId2">
            <a:alphaModFix/>
          </a:blip>
          <a:srcRect b="62662" l="18376" r="22096" t="0"/>
          <a:stretch/>
        </p:blipFill>
        <p:spPr>
          <a:xfrm>
            <a:off x="7303150" y="3615150"/>
            <a:ext cx="2436626" cy="1528351"/>
          </a:xfrm>
          <a:prstGeom prst="rect">
            <a:avLst/>
          </a:prstGeom>
          <a:noFill/>
          <a:ln>
            <a:noFill/>
          </a:ln>
        </p:spPr>
      </p:pic>
      <p:pic>
        <p:nvPicPr>
          <p:cNvPr id="85" name="Google Shape;85;p13"/>
          <p:cNvPicPr preferRelativeResize="0"/>
          <p:nvPr/>
        </p:nvPicPr>
        <p:blipFill rotWithShape="1">
          <a:blip r:embed="rId3">
            <a:alphaModFix/>
          </a:blip>
          <a:srcRect b="41127" l="21584" r="47843" t="21585"/>
          <a:stretch/>
        </p:blipFill>
        <p:spPr>
          <a:xfrm rot="5400000">
            <a:off x="59099" y="3502600"/>
            <a:ext cx="1632425" cy="19909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6" name="Shape 86"/>
        <p:cNvGrpSpPr/>
        <p:nvPr/>
      </p:nvGrpSpPr>
      <p:grpSpPr>
        <a:xfrm>
          <a:off x="0" y="0"/>
          <a:ext cx="0" cy="0"/>
          <a:chOff x="0" y="0"/>
          <a:chExt cx="0" cy="0"/>
        </a:xfrm>
      </p:grpSpPr>
      <p:sp>
        <p:nvSpPr>
          <p:cNvPr id="87" name="Google Shape;8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8" name="Google Shape;88;p14"/>
          <p:cNvPicPr preferRelativeResize="0"/>
          <p:nvPr/>
        </p:nvPicPr>
        <p:blipFill rotWithShape="1">
          <a:blip r:embed="rId2">
            <a:alphaModFix/>
          </a:blip>
          <a:srcRect b="62662" l="14290" r="25184" t="0"/>
          <a:stretch/>
        </p:blipFill>
        <p:spPr>
          <a:xfrm>
            <a:off x="7367200" y="3679125"/>
            <a:ext cx="2373700" cy="1464375"/>
          </a:xfrm>
          <a:prstGeom prst="rect">
            <a:avLst/>
          </a:prstGeom>
          <a:noFill/>
          <a:ln>
            <a:noFill/>
          </a:ln>
        </p:spPr>
      </p:pic>
      <p:pic>
        <p:nvPicPr>
          <p:cNvPr id="89" name="Google Shape;89;p14"/>
          <p:cNvPicPr preferRelativeResize="0"/>
          <p:nvPr/>
        </p:nvPicPr>
        <p:blipFill rotWithShape="1">
          <a:blip r:embed="rId3">
            <a:alphaModFix/>
          </a:blip>
          <a:srcRect b="52205" l="4896" r="75847" t="26965"/>
          <a:stretch/>
        </p:blipFill>
        <p:spPr>
          <a:xfrm flipH="1">
            <a:off x="1" y="4178375"/>
            <a:ext cx="786974" cy="8512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90" name="Shape 90"/>
        <p:cNvGrpSpPr/>
        <p:nvPr/>
      </p:nvGrpSpPr>
      <p:grpSpPr>
        <a:xfrm>
          <a:off x="0" y="0"/>
          <a:ext cx="0" cy="0"/>
          <a:chOff x="0" y="0"/>
          <a:chExt cx="0" cy="0"/>
        </a:xfrm>
      </p:grpSpPr>
      <p:sp>
        <p:nvSpPr>
          <p:cNvPr id="91" name="Google Shape;9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92" name="Google Shape;92;p15"/>
          <p:cNvPicPr preferRelativeResize="0"/>
          <p:nvPr/>
        </p:nvPicPr>
        <p:blipFill rotWithShape="1">
          <a:blip r:embed="rId2">
            <a:alphaModFix/>
          </a:blip>
          <a:srcRect b="38294" l="34746" r="38597" t="41992"/>
          <a:stretch/>
        </p:blipFill>
        <p:spPr>
          <a:xfrm flipH="1">
            <a:off x="-724050" y="1967838"/>
            <a:ext cx="1301750" cy="939575"/>
          </a:xfrm>
          <a:prstGeom prst="rect">
            <a:avLst/>
          </a:prstGeom>
          <a:noFill/>
          <a:ln>
            <a:noFill/>
          </a:ln>
        </p:spPr>
      </p:pic>
      <p:pic>
        <p:nvPicPr>
          <p:cNvPr id="93" name="Google Shape;93;p15"/>
          <p:cNvPicPr preferRelativeResize="0"/>
          <p:nvPr/>
        </p:nvPicPr>
        <p:blipFill rotWithShape="1">
          <a:blip r:embed="rId3">
            <a:alphaModFix/>
          </a:blip>
          <a:srcRect b="15031" l="39909" r="14338" t="39827"/>
          <a:stretch/>
        </p:blipFill>
        <p:spPr>
          <a:xfrm rot="10800000">
            <a:off x="7523649" y="3565375"/>
            <a:ext cx="2124925" cy="20462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94" name="Shape 94"/>
        <p:cNvGrpSpPr/>
        <p:nvPr/>
      </p:nvGrpSpPr>
      <p:grpSpPr>
        <a:xfrm>
          <a:off x="0" y="0"/>
          <a:ext cx="0" cy="0"/>
          <a:chOff x="0" y="0"/>
          <a:chExt cx="0" cy="0"/>
        </a:xfrm>
      </p:grpSpPr>
      <p:sp>
        <p:nvSpPr>
          <p:cNvPr id="95" name="Google Shape;95;p16"/>
          <p:cNvSpPr txBox="1"/>
          <p:nvPr>
            <p:ph type="title"/>
          </p:nvPr>
        </p:nvSpPr>
        <p:spPr>
          <a:xfrm>
            <a:off x="4194888" y="1846500"/>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 name="Google Shape;96;p16"/>
          <p:cNvSpPr txBox="1"/>
          <p:nvPr>
            <p:ph idx="1" type="subTitle"/>
          </p:nvPr>
        </p:nvSpPr>
        <p:spPr>
          <a:xfrm>
            <a:off x="4194888" y="2419200"/>
            <a:ext cx="32331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97" name="Google Shape;97;p16"/>
          <p:cNvPicPr preferRelativeResize="0"/>
          <p:nvPr/>
        </p:nvPicPr>
        <p:blipFill rotWithShape="1">
          <a:blip r:embed="rId2">
            <a:alphaModFix/>
          </a:blip>
          <a:srcRect b="15031" l="39909" r="14338" t="39827"/>
          <a:stretch/>
        </p:blipFill>
        <p:spPr>
          <a:xfrm>
            <a:off x="-761125" y="537075"/>
            <a:ext cx="2124925" cy="2046276"/>
          </a:xfrm>
          <a:prstGeom prst="rect">
            <a:avLst/>
          </a:prstGeom>
          <a:noFill/>
          <a:ln>
            <a:noFill/>
          </a:ln>
        </p:spPr>
      </p:pic>
      <p:pic>
        <p:nvPicPr>
          <p:cNvPr id="98" name="Google Shape;98;p16"/>
          <p:cNvPicPr preferRelativeResize="0"/>
          <p:nvPr/>
        </p:nvPicPr>
        <p:blipFill rotWithShape="1">
          <a:blip r:embed="rId3">
            <a:alphaModFix/>
          </a:blip>
          <a:srcRect b="0" l="0" r="0" t="31926"/>
          <a:stretch/>
        </p:blipFill>
        <p:spPr>
          <a:xfrm flipH="1" rot="10800000">
            <a:off x="5766050" y="3631976"/>
            <a:ext cx="3576852" cy="1765524"/>
          </a:xfrm>
          <a:prstGeom prst="rect">
            <a:avLst/>
          </a:prstGeom>
          <a:noFill/>
          <a:ln>
            <a:noFill/>
          </a:ln>
        </p:spPr>
      </p:pic>
      <p:pic>
        <p:nvPicPr>
          <p:cNvPr id="99" name="Google Shape;99;p16"/>
          <p:cNvPicPr preferRelativeResize="0"/>
          <p:nvPr/>
        </p:nvPicPr>
        <p:blipFill rotWithShape="1">
          <a:blip r:embed="rId4">
            <a:alphaModFix/>
          </a:blip>
          <a:srcRect b="34317" l="53184" r="14054" t="22126"/>
          <a:stretch/>
        </p:blipFill>
        <p:spPr>
          <a:xfrm>
            <a:off x="7525975" y="-165787"/>
            <a:ext cx="1550851" cy="2012276"/>
          </a:xfrm>
          <a:prstGeom prst="rect">
            <a:avLst/>
          </a:prstGeom>
          <a:noFill/>
          <a:ln>
            <a:noFill/>
          </a:ln>
        </p:spPr>
      </p:pic>
      <p:pic>
        <p:nvPicPr>
          <p:cNvPr id="100" name="Google Shape;100;p16"/>
          <p:cNvPicPr preferRelativeResize="0"/>
          <p:nvPr/>
        </p:nvPicPr>
        <p:blipFill rotWithShape="1">
          <a:blip r:embed="rId5">
            <a:alphaModFix/>
          </a:blip>
          <a:srcRect b="21938" l="21938" r="21938" t="21938"/>
          <a:stretch/>
        </p:blipFill>
        <p:spPr>
          <a:xfrm flipH="1">
            <a:off x="-656338" y="2098850"/>
            <a:ext cx="2569325" cy="2507575"/>
          </a:xfrm>
          <a:prstGeom prst="rect">
            <a:avLst/>
          </a:prstGeom>
          <a:noFill/>
          <a:ln>
            <a:noFill/>
          </a:ln>
        </p:spPr>
      </p:pic>
      <p:pic>
        <p:nvPicPr>
          <p:cNvPr id="101" name="Google Shape;101;p16"/>
          <p:cNvPicPr preferRelativeResize="0"/>
          <p:nvPr/>
        </p:nvPicPr>
        <p:blipFill rotWithShape="1">
          <a:blip r:embed="rId6">
            <a:alphaModFix/>
          </a:blip>
          <a:srcRect b="38294" l="34746" r="38597" t="41992"/>
          <a:stretch/>
        </p:blipFill>
        <p:spPr>
          <a:xfrm>
            <a:off x="6642350" y="-29475"/>
            <a:ext cx="1301750" cy="939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2" name="Shape 102"/>
        <p:cNvGrpSpPr/>
        <p:nvPr/>
      </p:nvGrpSpPr>
      <p:grpSpPr>
        <a:xfrm>
          <a:off x="0" y="0"/>
          <a:ext cx="0" cy="0"/>
          <a:chOff x="0" y="0"/>
          <a:chExt cx="0" cy="0"/>
        </a:xfrm>
      </p:grpSpPr>
      <p:sp>
        <p:nvSpPr>
          <p:cNvPr id="103" name="Google Shape;10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 name="Google Shape;104;p17"/>
          <p:cNvSpPr txBox="1"/>
          <p:nvPr>
            <p:ph idx="1" type="subTitle"/>
          </p:nvPr>
        </p:nvSpPr>
        <p:spPr>
          <a:xfrm>
            <a:off x="2405842" y="2697700"/>
            <a:ext cx="52266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 name="Google Shape;105;p17"/>
          <p:cNvSpPr txBox="1"/>
          <p:nvPr>
            <p:ph idx="2" type="subTitle"/>
          </p:nvPr>
        </p:nvSpPr>
        <p:spPr>
          <a:xfrm>
            <a:off x="2405842" y="1496513"/>
            <a:ext cx="52266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 name="Google Shape;106;p17"/>
          <p:cNvSpPr txBox="1"/>
          <p:nvPr>
            <p:ph idx="3" type="subTitle"/>
          </p:nvPr>
        </p:nvSpPr>
        <p:spPr>
          <a:xfrm>
            <a:off x="2405842" y="3898875"/>
            <a:ext cx="52266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17"/>
          <p:cNvSpPr txBox="1"/>
          <p:nvPr>
            <p:ph idx="4" type="subTitle"/>
          </p:nvPr>
        </p:nvSpPr>
        <p:spPr>
          <a:xfrm>
            <a:off x="2405842" y="2369400"/>
            <a:ext cx="5226600" cy="43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8" name="Google Shape;108;p17"/>
          <p:cNvSpPr txBox="1"/>
          <p:nvPr>
            <p:ph idx="5" type="subTitle"/>
          </p:nvPr>
        </p:nvSpPr>
        <p:spPr>
          <a:xfrm>
            <a:off x="2405842" y="1168213"/>
            <a:ext cx="5226600" cy="43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 name="Google Shape;109;p17"/>
          <p:cNvSpPr txBox="1"/>
          <p:nvPr>
            <p:ph idx="6" type="subTitle"/>
          </p:nvPr>
        </p:nvSpPr>
        <p:spPr>
          <a:xfrm>
            <a:off x="2405842" y="3570581"/>
            <a:ext cx="5226600" cy="43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10" name="Google Shape;110;p17"/>
          <p:cNvPicPr preferRelativeResize="0"/>
          <p:nvPr/>
        </p:nvPicPr>
        <p:blipFill rotWithShape="1">
          <a:blip r:embed="rId2">
            <a:alphaModFix/>
          </a:blip>
          <a:srcRect b="21938" l="21938" r="21938" t="21938"/>
          <a:stretch/>
        </p:blipFill>
        <p:spPr>
          <a:xfrm flipH="1" rot="10800000">
            <a:off x="7541875" y="2874050"/>
            <a:ext cx="2569325" cy="2507575"/>
          </a:xfrm>
          <a:prstGeom prst="rect">
            <a:avLst/>
          </a:prstGeom>
          <a:noFill/>
          <a:ln>
            <a:noFill/>
          </a:ln>
        </p:spPr>
      </p:pic>
      <p:pic>
        <p:nvPicPr>
          <p:cNvPr id="111" name="Google Shape;111;p17"/>
          <p:cNvPicPr preferRelativeResize="0"/>
          <p:nvPr/>
        </p:nvPicPr>
        <p:blipFill rotWithShape="1">
          <a:blip r:embed="rId3">
            <a:alphaModFix/>
          </a:blip>
          <a:srcRect b="34317" l="53184" r="14054" t="22126"/>
          <a:stretch/>
        </p:blipFill>
        <p:spPr>
          <a:xfrm>
            <a:off x="-552450" y="1565600"/>
            <a:ext cx="1550851" cy="201227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2" name="Shape 112"/>
        <p:cNvGrpSpPr/>
        <p:nvPr/>
      </p:nvGrpSpPr>
      <p:grpSpPr>
        <a:xfrm>
          <a:off x="0" y="0"/>
          <a:ext cx="0" cy="0"/>
          <a:chOff x="0" y="0"/>
          <a:chExt cx="0" cy="0"/>
        </a:xfrm>
      </p:grpSpPr>
      <p:sp>
        <p:nvSpPr>
          <p:cNvPr id="113" name="Google Shape;11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4" name="Google Shape;114;p18"/>
          <p:cNvSpPr txBox="1"/>
          <p:nvPr>
            <p:ph idx="1" type="subTitle"/>
          </p:nvPr>
        </p:nvSpPr>
        <p:spPr>
          <a:xfrm>
            <a:off x="1611476" y="1688075"/>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 name="Google Shape;115;p18"/>
          <p:cNvSpPr txBox="1"/>
          <p:nvPr>
            <p:ph idx="2" type="subTitle"/>
          </p:nvPr>
        </p:nvSpPr>
        <p:spPr>
          <a:xfrm>
            <a:off x="5582577" y="1688075"/>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18"/>
          <p:cNvSpPr txBox="1"/>
          <p:nvPr>
            <p:ph idx="3" type="subTitle"/>
          </p:nvPr>
        </p:nvSpPr>
        <p:spPr>
          <a:xfrm>
            <a:off x="1611475" y="3287313"/>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7" name="Google Shape;117;p18"/>
          <p:cNvSpPr txBox="1"/>
          <p:nvPr>
            <p:ph idx="4" type="subTitle"/>
          </p:nvPr>
        </p:nvSpPr>
        <p:spPr>
          <a:xfrm>
            <a:off x="5582577" y="3287325"/>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18"/>
          <p:cNvSpPr txBox="1"/>
          <p:nvPr>
            <p:ph idx="5" type="subTitle"/>
          </p:nvPr>
        </p:nvSpPr>
        <p:spPr>
          <a:xfrm>
            <a:off x="1611475" y="1417225"/>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 name="Google Shape;119;p18"/>
          <p:cNvSpPr txBox="1"/>
          <p:nvPr>
            <p:ph idx="6" type="subTitle"/>
          </p:nvPr>
        </p:nvSpPr>
        <p:spPr>
          <a:xfrm>
            <a:off x="1611475" y="3016538"/>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 name="Google Shape;120;p18"/>
          <p:cNvSpPr txBox="1"/>
          <p:nvPr>
            <p:ph idx="7" type="subTitle"/>
          </p:nvPr>
        </p:nvSpPr>
        <p:spPr>
          <a:xfrm>
            <a:off x="5582550" y="1417225"/>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1" name="Google Shape;121;p18"/>
          <p:cNvSpPr txBox="1"/>
          <p:nvPr>
            <p:ph idx="8" type="subTitle"/>
          </p:nvPr>
        </p:nvSpPr>
        <p:spPr>
          <a:xfrm>
            <a:off x="5582550" y="301655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22" name="Google Shape;122;p18"/>
          <p:cNvPicPr preferRelativeResize="0"/>
          <p:nvPr/>
        </p:nvPicPr>
        <p:blipFill rotWithShape="1">
          <a:blip r:embed="rId2">
            <a:alphaModFix/>
          </a:blip>
          <a:srcRect b="38294" l="34746" r="38597" t="41992"/>
          <a:stretch/>
        </p:blipFill>
        <p:spPr>
          <a:xfrm>
            <a:off x="3921125" y="4541975"/>
            <a:ext cx="1301750" cy="939575"/>
          </a:xfrm>
          <a:prstGeom prst="rect">
            <a:avLst/>
          </a:prstGeom>
          <a:noFill/>
          <a:ln>
            <a:noFill/>
          </a:ln>
        </p:spPr>
      </p:pic>
      <p:pic>
        <p:nvPicPr>
          <p:cNvPr id="123" name="Google Shape;123;p18"/>
          <p:cNvPicPr preferRelativeResize="0"/>
          <p:nvPr/>
        </p:nvPicPr>
        <p:blipFill rotWithShape="1">
          <a:blip r:embed="rId3">
            <a:alphaModFix/>
          </a:blip>
          <a:srcRect b="27243" l="13079" r="68232" t="43875"/>
          <a:stretch/>
        </p:blipFill>
        <p:spPr>
          <a:xfrm>
            <a:off x="8249800" y="2367950"/>
            <a:ext cx="1033900" cy="1559400"/>
          </a:xfrm>
          <a:prstGeom prst="rect">
            <a:avLst/>
          </a:prstGeom>
          <a:noFill/>
          <a:ln>
            <a:noFill/>
          </a:ln>
        </p:spPr>
      </p:pic>
      <p:pic>
        <p:nvPicPr>
          <p:cNvPr id="124" name="Google Shape;124;p18"/>
          <p:cNvPicPr preferRelativeResize="0"/>
          <p:nvPr/>
        </p:nvPicPr>
        <p:blipFill rotWithShape="1">
          <a:blip r:embed="rId4">
            <a:alphaModFix/>
          </a:blip>
          <a:srcRect b="66344" l="0" r="85158" t="0"/>
          <a:stretch/>
        </p:blipFill>
        <p:spPr>
          <a:xfrm>
            <a:off x="132715" y="4057900"/>
            <a:ext cx="530852" cy="87287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5" name="Shape 125"/>
        <p:cNvGrpSpPr/>
        <p:nvPr/>
      </p:nvGrpSpPr>
      <p:grpSpPr>
        <a:xfrm>
          <a:off x="0" y="0"/>
          <a:ext cx="0" cy="0"/>
          <a:chOff x="0" y="0"/>
          <a:chExt cx="0" cy="0"/>
        </a:xfrm>
      </p:grpSpPr>
      <p:sp>
        <p:nvSpPr>
          <p:cNvPr id="126" name="Google Shape;12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9"/>
          <p:cNvSpPr txBox="1"/>
          <p:nvPr>
            <p:ph idx="1" type="subTitle"/>
          </p:nvPr>
        </p:nvSpPr>
        <p:spPr>
          <a:xfrm>
            <a:off x="1162563" y="1814567"/>
            <a:ext cx="21171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19"/>
          <p:cNvSpPr txBox="1"/>
          <p:nvPr>
            <p:ph idx="2" type="subTitle"/>
          </p:nvPr>
        </p:nvSpPr>
        <p:spPr>
          <a:xfrm>
            <a:off x="3513618" y="1814550"/>
            <a:ext cx="21171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19"/>
          <p:cNvSpPr txBox="1"/>
          <p:nvPr>
            <p:ph idx="3" type="subTitle"/>
          </p:nvPr>
        </p:nvSpPr>
        <p:spPr>
          <a:xfrm>
            <a:off x="1162563" y="3364228"/>
            <a:ext cx="21171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0" name="Google Shape;130;p19"/>
          <p:cNvSpPr txBox="1"/>
          <p:nvPr>
            <p:ph idx="4" type="subTitle"/>
          </p:nvPr>
        </p:nvSpPr>
        <p:spPr>
          <a:xfrm>
            <a:off x="3513618" y="3364224"/>
            <a:ext cx="21171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 name="Google Shape;131;p19"/>
          <p:cNvSpPr txBox="1"/>
          <p:nvPr>
            <p:ph idx="5" type="subTitle"/>
          </p:nvPr>
        </p:nvSpPr>
        <p:spPr>
          <a:xfrm>
            <a:off x="5860486" y="1814550"/>
            <a:ext cx="21171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19"/>
          <p:cNvSpPr txBox="1"/>
          <p:nvPr>
            <p:ph idx="6" type="subTitle"/>
          </p:nvPr>
        </p:nvSpPr>
        <p:spPr>
          <a:xfrm>
            <a:off x="5860486" y="3364224"/>
            <a:ext cx="21171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 name="Google Shape;133;p19"/>
          <p:cNvSpPr txBox="1"/>
          <p:nvPr>
            <p:ph idx="7" type="subTitle"/>
          </p:nvPr>
        </p:nvSpPr>
        <p:spPr>
          <a:xfrm>
            <a:off x="1166738" y="1510650"/>
            <a:ext cx="2117100" cy="411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 name="Google Shape;134;p19"/>
          <p:cNvSpPr txBox="1"/>
          <p:nvPr>
            <p:ph idx="8" type="subTitle"/>
          </p:nvPr>
        </p:nvSpPr>
        <p:spPr>
          <a:xfrm>
            <a:off x="3513620" y="1510650"/>
            <a:ext cx="2117100" cy="411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19"/>
          <p:cNvSpPr txBox="1"/>
          <p:nvPr>
            <p:ph idx="9" type="subTitle"/>
          </p:nvPr>
        </p:nvSpPr>
        <p:spPr>
          <a:xfrm>
            <a:off x="5864337" y="1510650"/>
            <a:ext cx="2117100" cy="411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19"/>
          <p:cNvSpPr txBox="1"/>
          <p:nvPr>
            <p:ph idx="13" type="subTitle"/>
          </p:nvPr>
        </p:nvSpPr>
        <p:spPr>
          <a:xfrm>
            <a:off x="1166738" y="3057148"/>
            <a:ext cx="2117100" cy="411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7" name="Google Shape;137;p19"/>
          <p:cNvSpPr txBox="1"/>
          <p:nvPr>
            <p:ph idx="14" type="subTitle"/>
          </p:nvPr>
        </p:nvSpPr>
        <p:spPr>
          <a:xfrm>
            <a:off x="3513620" y="3057148"/>
            <a:ext cx="2117100" cy="411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8" name="Google Shape;138;p19"/>
          <p:cNvSpPr txBox="1"/>
          <p:nvPr>
            <p:ph idx="15" type="subTitle"/>
          </p:nvPr>
        </p:nvSpPr>
        <p:spPr>
          <a:xfrm>
            <a:off x="5864337" y="3057148"/>
            <a:ext cx="2117100" cy="411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39" name="Google Shape;139;p19"/>
          <p:cNvPicPr preferRelativeResize="0"/>
          <p:nvPr/>
        </p:nvPicPr>
        <p:blipFill rotWithShape="1">
          <a:blip r:embed="rId2">
            <a:alphaModFix/>
          </a:blip>
          <a:srcRect b="40005" l="58727" r="9332" t="23196"/>
          <a:stretch/>
        </p:blipFill>
        <p:spPr>
          <a:xfrm>
            <a:off x="0" y="3318125"/>
            <a:ext cx="1584600" cy="1825375"/>
          </a:xfrm>
          <a:prstGeom prst="rect">
            <a:avLst/>
          </a:prstGeom>
          <a:noFill/>
          <a:ln>
            <a:noFill/>
          </a:ln>
        </p:spPr>
      </p:pic>
      <p:pic>
        <p:nvPicPr>
          <p:cNvPr id="140" name="Google Shape;140;p19"/>
          <p:cNvPicPr preferRelativeResize="0"/>
          <p:nvPr/>
        </p:nvPicPr>
        <p:blipFill rotWithShape="1">
          <a:blip r:embed="rId3">
            <a:alphaModFix/>
          </a:blip>
          <a:srcRect b="62662" l="18374" r="32925" t="0"/>
          <a:stretch/>
        </p:blipFill>
        <p:spPr>
          <a:xfrm>
            <a:off x="7150650" y="3615150"/>
            <a:ext cx="1993351" cy="15283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
    <p:spTree>
      <p:nvGrpSpPr>
        <p:cNvPr id="141" name="Shape 141"/>
        <p:cNvGrpSpPr/>
        <p:nvPr/>
      </p:nvGrpSpPr>
      <p:grpSpPr>
        <a:xfrm>
          <a:off x="0" y="0"/>
          <a:ext cx="0" cy="0"/>
          <a:chOff x="0" y="0"/>
          <a:chExt cx="0" cy="0"/>
        </a:xfrm>
      </p:grpSpPr>
      <p:sp>
        <p:nvSpPr>
          <p:cNvPr id="142" name="Google Shape;14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 name="Google Shape;143;p20"/>
          <p:cNvSpPr txBox="1"/>
          <p:nvPr>
            <p:ph idx="1" type="subTitle"/>
          </p:nvPr>
        </p:nvSpPr>
        <p:spPr>
          <a:xfrm>
            <a:off x="720000" y="3460750"/>
            <a:ext cx="2451900" cy="82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4" name="Google Shape;144;p20"/>
          <p:cNvSpPr txBox="1"/>
          <p:nvPr>
            <p:ph idx="2" type="subTitle"/>
          </p:nvPr>
        </p:nvSpPr>
        <p:spPr>
          <a:xfrm>
            <a:off x="3346125" y="3460750"/>
            <a:ext cx="2451900" cy="82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20"/>
          <p:cNvSpPr txBox="1"/>
          <p:nvPr>
            <p:ph idx="3" type="subTitle"/>
          </p:nvPr>
        </p:nvSpPr>
        <p:spPr>
          <a:xfrm>
            <a:off x="5972250" y="3460750"/>
            <a:ext cx="2451900" cy="82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20"/>
          <p:cNvSpPr txBox="1"/>
          <p:nvPr>
            <p:ph hasCustomPrompt="1" idx="4" type="title"/>
          </p:nvPr>
        </p:nvSpPr>
        <p:spPr>
          <a:xfrm>
            <a:off x="1272525" y="2148338"/>
            <a:ext cx="13470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7" name="Google Shape;147;p20"/>
          <p:cNvSpPr txBox="1"/>
          <p:nvPr>
            <p:ph hasCustomPrompt="1" idx="5" type="title"/>
          </p:nvPr>
        </p:nvSpPr>
        <p:spPr>
          <a:xfrm>
            <a:off x="3898500" y="2299850"/>
            <a:ext cx="13470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8" name="Google Shape;148;p20"/>
          <p:cNvSpPr txBox="1"/>
          <p:nvPr>
            <p:ph hasCustomPrompt="1" idx="6" type="title"/>
          </p:nvPr>
        </p:nvSpPr>
        <p:spPr>
          <a:xfrm>
            <a:off x="6524475" y="2505438"/>
            <a:ext cx="13470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pic>
        <p:nvPicPr>
          <p:cNvPr id="149" name="Google Shape;149;p20"/>
          <p:cNvPicPr preferRelativeResize="0"/>
          <p:nvPr/>
        </p:nvPicPr>
        <p:blipFill rotWithShape="1">
          <a:blip r:embed="rId2">
            <a:alphaModFix/>
          </a:blip>
          <a:srcRect b="34317" l="53184" r="14054" t="22126"/>
          <a:stretch/>
        </p:blipFill>
        <p:spPr>
          <a:xfrm flipH="1">
            <a:off x="-843150" y="2953038"/>
            <a:ext cx="1550851" cy="2012276"/>
          </a:xfrm>
          <a:prstGeom prst="rect">
            <a:avLst/>
          </a:prstGeom>
          <a:noFill/>
          <a:ln>
            <a:noFill/>
          </a:ln>
        </p:spPr>
      </p:pic>
      <p:pic>
        <p:nvPicPr>
          <p:cNvPr id="150" name="Google Shape;150;p20"/>
          <p:cNvPicPr preferRelativeResize="0"/>
          <p:nvPr/>
        </p:nvPicPr>
        <p:blipFill rotWithShape="1">
          <a:blip r:embed="rId3">
            <a:alphaModFix/>
          </a:blip>
          <a:srcRect b="27243" l="13079" r="61785" t="43875"/>
          <a:stretch/>
        </p:blipFill>
        <p:spPr>
          <a:xfrm>
            <a:off x="-205075" y="1725962"/>
            <a:ext cx="1152424" cy="1292349"/>
          </a:xfrm>
          <a:prstGeom prst="rect">
            <a:avLst/>
          </a:prstGeom>
          <a:noFill/>
          <a:ln>
            <a:noFill/>
          </a:ln>
        </p:spPr>
      </p:pic>
      <p:pic>
        <p:nvPicPr>
          <p:cNvPr id="151" name="Google Shape;151;p20"/>
          <p:cNvPicPr preferRelativeResize="0"/>
          <p:nvPr/>
        </p:nvPicPr>
        <p:blipFill rotWithShape="1">
          <a:blip r:embed="rId4">
            <a:alphaModFix/>
          </a:blip>
          <a:srcRect b="38294" l="34746" r="38597" t="41992"/>
          <a:stretch/>
        </p:blipFill>
        <p:spPr>
          <a:xfrm>
            <a:off x="7122250" y="4440750"/>
            <a:ext cx="1301750" cy="939575"/>
          </a:xfrm>
          <a:prstGeom prst="rect">
            <a:avLst/>
          </a:prstGeom>
          <a:noFill/>
          <a:ln>
            <a:noFill/>
          </a:ln>
        </p:spPr>
      </p:pic>
      <p:pic>
        <p:nvPicPr>
          <p:cNvPr id="152" name="Google Shape;152;p20"/>
          <p:cNvPicPr preferRelativeResize="0"/>
          <p:nvPr/>
        </p:nvPicPr>
        <p:blipFill rotWithShape="1">
          <a:blip r:embed="rId5">
            <a:alphaModFix/>
          </a:blip>
          <a:srcRect b="21940" l="21938" r="21938" t="41613"/>
          <a:stretch/>
        </p:blipFill>
        <p:spPr>
          <a:xfrm>
            <a:off x="7535750" y="3784600"/>
            <a:ext cx="2569325" cy="1628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047175" y="2763850"/>
            <a:ext cx="4383600" cy="865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4047175" y="1720200"/>
            <a:ext cx="13326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p:nvPr>
            <p:ph idx="3" type="pic"/>
          </p:nvPr>
        </p:nvSpPr>
        <p:spPr>
          <a:xfrm>
            <a:off x="909275" y="1297175"/>
            <a:ext cx="2760600" cy="2549150"/>
          </a:xfrm>
          <a:prstGeom prst="rect">
            <a:avLst/>
          </a:prstGeom>
          <a:noFill/>
          <a:ln cap="flat" cmpd="sng" w="9525">
            <a:solidFill>
              <a:schemeClr val="accent1"/>
            </a:solidFill>
            <a:prstDash val="solid"/>
            <a:round/>
            <a:headEnd len="sm" w="sm" type="none"/>
            <a:tailEnd len="sm" w="sm" type="none"/>
          </a:ln>
        </p:spPr>
      </p:sp>
      <p:pic>
        <p:nvPicPr>
          <p:cNvPr id="21" name="Google Shape;21;p3"/>
          <p:cNvPicPr preferRelativeResize="0"/>
          <p:nvPr/>
        </p:nvPicPr>
        <p:blipFill rotWithShape="1">
          <a:blip r:embed="rId2">
            <a:alphaModFix/>
          </a:blip>
          <a:srcRect b="8976" l="45760" r="9331" t="36981"/>
          <a:stretch/>
        </p:blipFill>
        <p:spPr>
          <a:xfrm flipH="1" rot="10800000">
            <a:off x="-64550" y="2848600"/>
            <a:ext cx="1929601" cy="2321997"/>
          </a:xfrm>
          <a:prstGeom prst="rect">
            <a:avLst/>
          </a:prstGeom>
          <a:noFill/>
          <a:ln>
            <a:noFill/>
          </a:ln>
        </p:spPr>
      </p:pic>
      <p:pic>
        <p:nvPicPr>
          <p:cNvPr id="22" name="Google Shape;22;p3"/>
          <p:cNvPicPr preferRelativeResize="0"/>
          <p:nvPr/>
        </p:nvPicPr>
        <p:blipFill rotWithShape="1">
          <a:blip r:embed="rId3">
            <a:alphaModFix/>
          </a:blip>
          <a:srcRect b="34317" l="53184" r="14054" t="22126"/>
          <a:stretch/>
        </p:blipFill>
        <p:spPr>
          <a:xfrm>
            <a:off x="-838200" y="-434637"/>
            <a:ext cx="1550851" cy="2012276"/>
          </a:xfrm>
          <a:prstGeom prst="rect">
            <a:avLst/>
          </a:prstGeom>
          <a:noFill/>
          <a:ln>
            <a:noFill/>
          </a:ln>
        </p:spPr>
      </p:pic>
      <p:pic>
        <p:nvPicPr>
          <p:cNvPr id="23" name="Google Shape;23;p3"/>
          <p:cNvPicPr preferRelativeResize="0"/>
          <p:nvPr/>
        </p:nvPicPr>
        <p:blipFill rotWithShape="1">
          <a:blip r:embed="rId4">
            <a:alphaModFix/>
          </a:blip>
          <a:srcRect b="38294" l="34746" r="38597" t="41992"/>
          <a:stretch/>
        </p:blipFill>
        <p:spPr>
          <a:xfrm>
            <a:off x="7994400" y="1196650"/>
            <a:ext cx="1301750" cy="939575"/>
          </a:xfrm>
          <a:prstGeom prst="rect">
            <a:avLst/>
          </a:prstGeom>
          <a:noFill/>
          <a:ln>
            <a:noFill/>
          </a:ln>
        </p:spPr>
      </p:pic>
      <p:pic>
        <p:nvPicPr>
          <p:cNvPr id="24" name="Google Shape;24;p3"/>
          <p:cNvPicPr preferRelativeResize="0"/>
          <p:nvPr/>
        </p:nvPicPr>
        <p:blipFill rotWithShape="1">
          <a:blip r:embed="rId5">
            <a:alphaModFix/>
          </a:blip>
          <a:srcRect b="15031" l="39909" r="14338" t="39827"/>
          <a:stretch/>
        </p:blipFill>
        <p:spPr>
          <a:xfrm>
            <a:off x="6305850" y="-420825"/>
            <a:ext cx="2124925" cy="204627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53" name="Shape 153"/>
        <p:cNvGrpSpPr/>
        <p:nvPr/>
      </p:nvGrpSpPr>
      <p:grpSpPr>
        <a:xfrm>
          <a:off x="0" y="0"/>
          <a:ext cx="0" cy="0"/>
          <a:chOff x="0" y="0"/>
          <a:chExt cx="0" cy="0"/>
        </a:xfrm>
      </p:grpSpPr>
      <p:sp>
        <p:nvSpPr>
          <p:cNvPr id="154" name="Google Shape;154;p21"/>
          <p:cNvSpPr txBox="1"/>
          <p:nvPr>
            <p:ph type="title"/>
          </p:nvPr>
        </p:nvSpPr>
        <p:spPr>
          <a:xfrm>
            <a:off x="713353" y="943325"/>
            <a:ext cx="34947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1"/>
          <p:cNvSpPr txBox="1"/>
          <p:nvPr>
            <p:ph idx="1" type="subTitle"/>
          </p:nvPr>
        </p:nvSpPr>
        <p:spPr>
          <a:xfrm>
            <a:off x="713224" y="2100050"/>
            <a:ext cx="34947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 name="Google Shape;156;p21"/>
          <p:cNvSpPr txBox="1"/>
          <p:nvPr/>
        </p:nvSpPr>
        <p:spPr>
          <a:xfrm>
            <a:off x="790025" y="3158750"/>
            <a:ext cx="3341100" cy="66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Arimo"/>
                <a:ea typeface="Arimo"/>
                <a:cs typeface="Arimo"/>
                <a:sym typeface="Arimo"/>
              </a:rPr>
              <a:t>CREDITS:</a:t>
            </a:r>
            <a:r>
              <a:rPr lang="en" sz="1000">
                <a:solidFill>
                  <a:schemeClr val="dk1"/>
                </a:solidFill>
                <a:latin typeface="Arimo"/>
                <a:ea typeface="Arimo"/>
                <a:cs typeface="Arimo"/>
                <a:sym typeface="Arimo"/>
              </a:rPr>
              <a:t> This presentation template was created by </a:t>
            </a:r>
            <a:r>
              <a:rPr b="1" lang="en" sz="1000" u="sng">
                <a:solidFill>
                  <a:schemeClr val="dk1"/>
                </a:solidFill>
                <a:latin typeface="Arimo"/>
                <a:ea typeface="Arimo"/>
                <a:cs typeface="Arimo"/>
                <a:sym typeface="Arimo"/>
                <a:hlinkClick r:id="rId2">
                  <a:extLst>
                    <a:ext uri="{A12FA001-AC4F-418D-AE19-62706E023703}">
                      <ahyp:hlinkClr val="tx"/>
                    </a:ext>
                  </a:extLst>
                </a:hlinkClick>
              </a:rPr>
              <a:t>Slidesgo</a:t>
            </a:r>
            <a:r>
              <a:rPr lang="en" sz="1000">
                <a:solidFill>
                  <a:schemeClr val="dk1"/>
                </a:solidFill>
                <a:latin typeface="Arimo"/>
                <a:ea typeface="Arimo"/>
                <a:cs typeface="Arimo"/>
                <a:sym typeface="Arimo"/>
              </a:rPr>
              <a:t>, and includes icons by </a:t>
            </a:r>
            <a:r>
              <a:rPr b="1" lang="en" sz="1000" u="sng">
                <a:solidFill>
                  <a:schemeClr val="dk1"/>
                </a:solidFill>
                <a:latin typeface="Arimo"/>
                <a:ea typeface="Arimo"/>
                <a:cs typeface="Arimo"/>
                <a:sym typeface="Arimo"/>
                <a:hlinkClick r:id="rId3">
                  <a:extLst>
                    <a:ext uri="{A12FA001-AC4F-418D-AE19-62706E023703}">
                      <ahyp:hlinkClr val="tx"/>
                    </a:ext>
                  </a:extLst>
                </a:hlinkClick>
              </a:rPr>
              <a:t>Flaticon</a:t>
            </a:r>
            <a:r>
              <a:rPr lang="en" sz="1000">
                <a:solidFill>
                  <a:schemeClr val="dk1"/>
                </a:solidFill>
                <a:latin typeface="Arimo"/>
                <a:ea typeface="Arimo"/>
                <a:cs typeface="Arimo"/>
                <a:sym typeface="Arimo"/>
              </a:rPr>
              <a:t>, and infographics &amp; images by </a:t>
            </a:r>
            <a:r>
              <a:rPr b="1" lang="en" sz="1000" u="sng">
                <a:solidFill>
                  <a:schemeClr val="dk1"/>
                </a:solidFill>
                <a:latin typeface="Arimo"/>
                <a:ea typeface="Arimo"/>
                <a:cs typeface="Arimo"/>
                <a:sym typeface="Arimo"/>
                <a:hlinkClick r:id="rId4">
                  <a:extLst>
                    <a:ext uri="{A12FA001-AC4F-418D-AE19-62706E023703}">
                      <ahyp:hlinkClr val="tx"/>
                    </a:ext>
                  </a:extLst>
                </a:hlinkClick>
              </a:rPr>
              <a:t>Freepik</a:t>
            </a:r>
            <a:r>
              <a:rPr lang="en" sz="1000" u="sng">
                <a:solidFill>
                  <a:schemeClr val="dk1"/>
                </a:solidFill>
                <a:latin typeface="Arimo"/>
                <a:ea typeface="Arimo"/>
                <a:cs typeface="Arimo"/>
                <a:sym typeface="Arimo"/>
              </a:rPr>
              <a:t> </a:t>
            </a:r>
            <a:endParaRPr b="1" sz="1000" u="sng">
              <a:solidFill>
                <a:schemeClr val="dk1"/>
              </a:solidFill>
              <a:latin typeface="Arimo"/>
              <a:ea typeface="Arimo"/>
              <a:cs typeface="Arimo"/>
              <a:sym typeface="Arimo"/>
            </a:endParaRPr>
          </a:p>
        </p:txBody>
      </p:sp>
      <p:sp>
        <p:nvSpPr>
          <p:cNvPr id="157" name="Google Shape;157;p21"/>
          <p:cNvSpPr/>
          <p:nvPr>
            <p:ph idx="2" type="pic"/>
          </p:nvPr>
        </p:nvSpPr>
        <p:spPr>
          <a:xfrm>
            <a:off x="5670175" y="1297175"/>
            <a:ext cx="2760600" cy="2549100"/>
          </a:xfrm>
          <a:prstGeom prst="rect">
            <a:avLst/>
          </a:prstGeom>
          <a:noFill/>
          <a:ln cap="flat" cmpd="sng" w="9525">
            <a:solidFill>
              <a:schemeClr val="accent1"/>
            </a:solidFill>
            <a:prstDash val="solid"/>
            <a:round/>
            <a:headEnd len="sm" w="sm" type="none"/>
            <a:tailEnd len="sm" w="sm" type="none"/>
          </a:ln>
        </p:spPr>
      </p:sp>
      <p:pic>
        <p:nvPicPr>
          <p:cNvPr id="158" name="Google Shape;158;p21"/>
          <p:cNvPicPr preferRelativeResize="0"/>
          <p:nvPr/>
        </p:nvPicPr>
        <p:blipFill rotWithShape="1">
          <a:blip r:embed="rId5">
            <a:alphaModFix/>
          </a:blip>
          <a:srcRect b="15031" l="39909" r="14338" t="39827"/>
          <a:stretch/>
        </p:blipFill>
        <p:spPr>
          <a:xfrm>
            <a:off x="-76225" y="-1004925"/>
            <a:ext cx="2124925" cy="2046276"/>
          </a:xfrm>
          <a:prstGeom prst="rect">
            <a:avLst/>
          </a:prstGeom>
          <a:noFill/>
          <a:ln>
            <a:noFill/>
          </a:ln>
        </p:spPr>
      </p:pic>
      <p:pic>
        <p:nvPicPr>
          <p:cNvPr id="159" name="Google Shape;159;p21"/>
          <p:cNvPicPr preferRelativeResize="0"/>
          <p:nvPr/>
        </p:nvPicPr>
        <p:blipFill>
          <a:blip r:embed="rId6">
            <a:alphaModFix/>
          </a:blip>
          <a:stretch>
            <a:fillRect/>
          </a:stretch>
        </p:blipFill>
        <p:spPr>
          <a:xfrm>
            <a:off x="5540125" y="-757300"/>
            <a:ext cx="3576873" cy="2593601"/>
          </a:xfrm>
          <a:prstGeom prst="rect">
            <a:avLst/>
          </a:prstGeom>
          <a:noFill/>
          <a:ln>
            <a:noFill/>
          </a:ln>
        </p:spPr>
      </p:pic>
      <p:pic>
        <p:nvPicPr>
          <p:cNvPr id="160" name="Google Shape;160;p21"/>
          <p:cNvPicPr preferRelativeResize="0"/>
          <p:nvPr/>
        </p:nvPicPr>
        <p:blipFill rotWithShape="1">
          <a:blip r:embed="rId7">
            <a:alphaModFix/>
          </a:blip>
          <a:srcRect b="34317" l="53184" r="14054" t="22126"/>
          <a:stretch/>
        </p:blipFill>
        <p:spPr>
          <a:xfrm>
            <a:off x="6553138" y="2864063"/>
            <a:ext cx="1550851" cy="2012276"/>
          </a:xfrm>
          <a:prstGeom prst="rect">
            <a:avLst/>
          </a:prstGeom>
          <a:noFill/>
          <a:ln>
            <a:noFill/>
          </a:ln>
        </p:spPr>
      </p:pic>
      <p:pic>
        <p:nvPicPr>
          <p:cNvPr id="161" name="Google Shape;161;p21"/>
          <p:cNvPicPr preferRelativeResize="0"/>
          <p:nvPr/>
        </p:nvPicPr>
        <p:blipFill rotWithShape="1">
          <a:blip r:embed="rId8">
            <a:alphaModFix/>
          </a:blip>
          <a:srcRect b="27243" l="13079" r="61785" t="43875"/>
          <a:stretch/>
        </p:blipFill>
        <p:spPr>
          <a:xfrm>
            <a:off x="5262337" y="3957837"/>
            <a:ext cx="1152424" cy="1292349"/>
          </a:xfrm>
          <a:prstGeom prst="rect">
            <a:avLst/>
          </a:prstGeom>
          <a:noFill/>
          <a:ln>
            <a:noFill/>
          </a:ln>
        </p:spPr>
      </p:pic>
      <p:pic>
        <p:nvPicPr>
          <p:cNvPr id="162" name="Google Shape;162;p21"/>
          <p:cNvPicPr preferRelativeResize="0"/>
          <p:nvPr/>
        </p:nvPicPr>
        <p:blipFill rotWithShape="1">
          <a:blip r:embed="rId9">
            <a:alphaModFix/>
          </a:blip>
          <a:srcRect b="59715" l="5169" r="81142" t="11667"/>
          <a:stretch/>
        </p:blipFill>
        <p:spPr>
          <a:xfrm>
            <a:off x="-76225" y="973325"/>
            <a:ext cx="690050" cy="1408026"/>
          </a:xfrm>
          <a:prstGeom prst="rect">
            <a:avLst/>
          </a:prstGeom>
          <a:noFill/>
          <a:ln>
            <a:noFill/>
          </a:ln>
        </p:spPr>
      </p:pic>
      <p:pic>
        <p:nvPicPr>
          <p:cNvPr id="163" name="Google Shape;163;p21"/>
          <p:cNvPicPr preferRelativeResize="0"/>
          <p:nvPr/>
        </p:nvPicPr>
        <p:blipFill rotWithShape="1">
          <a:blip r:embed="rId10">
            <a:alphaModFix/>
          </a:blip>
          <a:srcRect b="38294" l="34746" r="38597" t="41992"/>
          <a:stretch/>
        </p:blipFill>
        <p:spPr>
          <a:xfrm>
            <a:off x="7722750" y="3789125"/>
            <a:ext cx="1301750" cy="939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4" name="Shape 164"/>
        <p:cNvGrpSpPr/>
        <p:nvPr/>
      </p:nvGrpSpPr>
      <p:grpSpPr>
        <a:xfrm>
          <a:off x="0" y="0"/>
          <a:ext cx="0" cy="0"/>
          <a:chOff x="0" y="0"/>
          <a:chExt cx="0" cy="0"/>
        </a:xfrm>
      </p:grpSpPr>
      <p:pic>
        <p:nvPicPr>
          <p:cNvPr id="165" name="Google Shape;165;p22"/>
          <p:cNvPicPr preferRelativeResize="0"/>
          <p:nvPr/>
        </p:nvPicPr>
        <p:blipFill rotWithShape="1">
          <a:blip r:embed="rId2">
            <a:alphaModFix/>
          </a:blip>
          <a:srcRect b="15031" l="39909" r="14338" t="39827"/>
          <a:stretch/>
        </p:blipFill>
        <p:spPr>
          <a:xfrm>
            <a:off x="-250887" y="1619300"/>
            <a:ext cx="2124925" cy="2046276"/>
          </a:xfrm>
          <a:prstGeom prst="rect">
            <a:avLst/>
          </a:prstGeom>
          <a:noFill/>
          <a:ln>
            <a:noFill/>
          </a:ln>
        </p:spPr>
      </p:pic>
      <p:pic>
        <p:nvPicPr>
          <p:cNvPr id="166" name="Google Shape;166;p22"/>
          <p:cNvPicPr preferRelativeResize="0"/>
          <p:nvPr/>
        </p:nvPicPr>
        <p:blipFill>
          <a:blip r:embed="rId3">
            <a:alphaModFix/>
          </a:blip>
          <a:stretch>
            <a:fillRect/>
          </a:stretch>
        </p:blipFill>
        <p:spPr>
          <a:xfrm>
            <a:off x="6684775" y="632275"/>
            <a:ext cx="3576873" cy="2593601"/>
          </a:xfrm>
          <a:prstGeom prst="rect">
            <a:avLst/>
          </a:prstGeom>
          <a:noFill/>
          <a:ln>
            <a:noFill/>
          </a:ln>
        </p:spPr>
      </p:pic>
      <p:pic>
        <p:nvPicPr>
          <p:cNvPr id="167" name="Google Shape;167;p22"/>
          <p:cNvPicPr preferRelativeResize="0"/>
          <p:nvPr/>
        </p:nvPicPr>
        <p:blipFill rotWithShape="1">
          <a:blip r:embed="rId4">
            <a:alphaModFix/>
          </a:blip>
          <a:srcRect b="38294" l="34746" r="38597" t="41992"/>
          <a:stretch/>
        </p:blipFill>
        <p:spPr>
          <a:xfrm>
            <a:off x="-499850" y="1284875"/>
            <a:ext cx="1301750" cy="939575"/>
          </a:xfrm>
          <a:prstGeom prst="rect">
            <a:avLst/>
          </a:prstGeom>
          <a:noFill/>
          <a:ln>
            <a:noFill/>
          </a:ln>
        </p:spPr>
      </p:pic>
      <p:pic>
        <p:nvPicPr>
          <p:cNvPr id="168" name="Google Shape;168;p22"/>
          <p:cNvPicPr preferRelativeResize="0"/>
          <p:nvPr/>
        </p:nvPicPr>
        <p:blipFill rotWithShape="1">
          <a:blip r:embed="rId4">
            <a:alphaModFix/>
          </a:blip>
          <a:srcRect b="38294" l="34746" r="38597" t="41992"/>
          <a:stretch/>
        </p:blipFill>
        <p:spPr>
          <a:xfrm flipH="1">
            <a:off x="160700" y="3337438"/>
            <a:ext cx="1301750" cy="939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9" name="Shape 169"/>
        <p:cNvGrpSpPr/>
        <p:nvPr/>
      </p:nvGrpSpPr>
      <p:grpSpPr>
        <a:xfrm>
          <a:off x="0" y="0"/>
          <a:ext cx="0" cy="0"/>
          <a:chOff x="0" y="0"/>
          <a:chExt cx="0" cy="0"/>
        </a:xfrm>
      </p:grpSpPr>
      <p:pic>
        <p:nvPicPr>
          <p:cNvPr id="170" name="Google Shape;170;p23"/>
          <p:cNvPicPr preferRelativeResize="0"/>
          <p:nvPr/>
        </p:nvPicPr>
        <p:blipFill rotWithShape="1">
          <a:blip r:embed="rId2">
            <a:alphaModFix/>
          </a:blip>
          <a:srcRect b="15031" l="39909" r="14338" t="39827"/>
          <a:stretch/>
        </p:blipFill>
        <p:spPr>
          <a:xfrm>
            <a:off x="-456450" y="2811400"/>
            <a:ext cx="2124925" cy="2046276"/>
          </a:xfrm>
          <a:prstGeom prst="rect">
            <a:avLst/>
          </a:prstGeom>
          <a:noFill/>
          <a:ln>
            <a:noFill/>
          </a:ln>
        </p:spPr>
      </p:pic>
      <p:pic>
        <p:nvPicPr>
          <p:cNvPr id="171" name="Google Shape;171;p23"/>
          <p:cNvPicPr preferRelativeResize="0"/>
          <p:nvPr/>
        </p:nvPicPr>
        <p:blipFill rotWithShape="1">
          <a:blip r:embed="rId3">
            <a:alphaModFix/>
          </a:blip>
          <a:srcRect b="0" l="0" r="0" t="31926"/>
          <a:stretch/>
        </p:blipFill>
        <p:spPr>
          <a:xfrm flipH="1" rot="10800000">
            <a:off x="32700" y="3721238"/>
            <a:ext cx="3576852" cy="1765524"/>
          </a:xfrm>
          <a:prstGeom prst="rect">
            <a:avLst/>
          </a:prstGeom>
          <a:noFill/>
          <a:ln>
            <a:noFill/>
          </a:ln>
        </p:spPr>
      </p:pic>
      <p:pic>
        <p:nvPicPr>
          <p:cNvPr id="172" name="Google Shape;172;p23"/>
          <p:cNvPicPr preferRelativeResize="0"/>
          <p:nvPr/>
        </p:nvPicPr>
        <p:blipFill rotWithShape="1">
          <a:blip r:embed="rId4">
            <a:alphaModFix/>
          </a:blip>
          <a:srcRect b="34317" l="53184" r="14054" t="22126"/>
          <a:stretch/>
        </p:blipFill>
        <p:spPr>
          <a:xfrm flipH="1" rot="10800000">
            <a:off x="7760900" y="-295737"/>
            <a:ext cx="1550851" cy="20122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4"/>
          <p:cNvSpPr txBox="1"/>
          <p:nvPr>
            <p:ph idx="1" type="body"/>
          </p:nvPr>
        </p:nvSpPr>
        <p:spPr>
          <a:xfrm>
            <a:off x="720000" y="1082675"/>
            <a:ext cx="7704000" cy="3549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28" name="Google Shape;28;p4"/>
          <p:cNvPicPr preferRelativeResize="0"/>
          <p:nvPr/>
        </p:nvPicPr>
        <p:blipFill rotWithShape="1">
          <a:blip r:embed="rId2">
            <a:alphaModFix/>
          </a:blip>
          <a:srcRect b="52830" l="7056" r="9331" t="26275"/>
          <a:stretch/>
        </p:blipFill>
        <p:spPr>
          <a:xfrm flipH="1">
            <a:off x="1" y="4292250"/>
            <a:ext cx="3406474" cy="851251"/>
          </a:xfrm>
          <a:prstGeom prst="rect">
            <a:avLst/>
          </a:prstGeom>
          <a:noFill/>
          <a:ln>
            <a:noFill/>
          </a:ln>
        </p:spPr>
      </p:pic>
      <p:pic>
        <p:nvPicPr>
          <p:cNvPr id="29" name="Google Shape;29;p4"/>
          <p:cNvPicPr preferRelativeResize="0"/>
          <p:nvPr/>
        </p:nvPicPr>
        <p:blipFill rotWithShape="1">
          <a:blip r:embed="rId2">
            <a:alphaModFix/>
          </a:blip>
          <a:srcRect b="52205" l="4896" r="75847" t="26965"/>
          <a:stretch/>
        </p:blipFill>
        <p:spPr>
          <a:xfrm flipH="1">
            <a:off x="-73749" y="4200100"/>
            <a:ext cx="786974" cy="851251"/>
          </a:xfrm>
          <a:prstGeom prst="rect">
            <a:avLst/>
          </a:prstGeom>
          <a:noFill/>
          <a:ln>
            <a:noFill/>
          </a:ln>
        </p:spPr>
      </p:pic>
      <p:pic>
        <p:nvPicPr>
          <p:cNvPr id="30" name="Google Shape;30;p4"/>
          <p:cNvPicPr preferRelativeResize="0"/>
          <p:nvPr/>
        </p:nvPicPr>
        <p:blipFill rotWithShape="1">
          <a:blip r:embed="rId3">
            <a:alphaModFix/>
          </a:blip>
          <a:srcRect b="62662" l="14292" r="4081" t="0"/>
          <a:stretch/>
        </p:blipFill>
        <p:spPr>
          <a:xfrm flipH="1">
            <a:off x="6017250" y="3679122"/>
            <a:ext cx="3201301" cy="146437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subTitle"/>
          </p:nvPr>
        </p:nvSpPr>
        <p:spPr>
          <a:xfrm>
            <a:off x="4923249" y="2724524"/>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 name="Google Shape;34;p5"/>
          <p:cNvSpPr txBox="1"/>
          <p:nvPr>
            <p:ph idx="2" type="subTitle"/>
          </p:nvPr>
        </p:nvSpPr>
        <p:spPr>
          <a:xfrm>
            <a:off x="1715375" y="2724524"/>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 name="Google Shape;35;p5"/>
          <p:cNvSpPr txBox="1"/>
          <p:nvPr>
            <p:ph idx="3" type="subTitle"/>
          </p:nvPr>
        </p:nvSpPr>
        <p:spPr>
          <a:xfrm>
            <a:off x="1715375" y="2392873"/>
            <a:ext cx="2505600" cy="43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 name="Google Shape;36;p5"/>
          <p:cNvSpPr txBox="1"/>
          <p:nvPr>
            <p:ph idx="4" type="subTitle"/>
          </p:nvPr>
        </p:nvSpPr>
        <p:spPr>
          <a:xfrm>
            <a:off x="4923250" y="2392873"/>
            <a:ext cx="2505600" cy="43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7" name="Google Shape;37;p5"/>
          <p:cNvPicPr preferRelativeResize="0"/>
          <p:nvPr/>
        </p:nvPicPr>
        <p:blipFill rotWithShape="1">
          <a:blip r:embed="rId2">
            <a:alphaModFix/>
          </a:blip>
          <a:srcRect b="0" l="50544" r="0" t="0"/>
          <a:stretch/>
        </p:blipFill>
        <p:spPr>
          <a:xfrm flipH="1" rot="10800000">
            <a:off x="-105651" y="3385149"/>
            <a:ext cx="1768950" cy="2593601"/>
          </a:xfrm>
          <a:prstGeom prst="rect">
            <a:avLst/>
          </a:prstGeom>
          <a:noFill/>
          <a:ln>
            <a:noFill/>
          </a:ln>
        </p:spPr>
      </p:pic>
      <p:pic>
        <p:nvPicPr>
          <p:cNvPr id="38" name="Google Shape;38;p5"/>
          <p:cNvPicPr preferRelativeResize="0"/>
          <p:nvPr/>
        </p:nvPicPr>
        <p:blipFill rotWithShape="1">
          <a:blip r:embed="rId3">
            <a:alphaModFix/>
          </a:blip>
          <a:srcRect b="27243" l="13080" r="68983" t="43875"/>
          <a:stretch/>
        </p:blipFill>
        <p:spPr>
          <a:xfrm>
            <a:off x="8298475" y="2605075"/>
            <a:ext cx="922675" cy="1450001"/>
          </a:xfrm>
          <a:prstGeom prst="rect">
            <a:avLst/>
          </a:prstGeom>
          <a:noFill/>
          <a:ln>
            <a:noFill/>
          </a:ln>
        </p:spPr>
      </p:pic>
      <p:pic>
        <p:nvPicPr>
          <p:cNvPr id="39" name="Google Shape;39;p5"/>
          <p:cNvPicPr preferRelativeResize="0"/>
          <p:nvPr/>
        </p:nvPicPr>
        <p:blipFill rotWithShape="1">
          <a:blip r:embed="rId4">
            <a:alphaModFix/>
          </a:blip>
          <a:srcRect b="59715" l="5169" r="81142" t="11667"/>
          <a:stretch/>
        </p:blipFill>
        <p:spPr>
          <a:xfrm flipH="1" rot="10800000">
            <a:off x="8414788" y="1088425"/>
            <a:ext cx="690050" cy="14080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2" name="Google Shape;42;p6"/>
          <p:cNvPicPr preferRelativeResize="0"/>
          <p:nvPr/>
        </p:nvPicPr>
        <p:blipFill rotWithShape="1">
          <a:blip r:embed="rId2">
            <a:alphaModFix/>
          </a:blip>
          <a:srcRect b="59715" l="5169" r="81142" t="11667"/>
          <a:stretch/>
        </p:blipFill>
        <p:spPr>
          <a:xfrm>
            <a:off x="-105675" y="3775300"/>
            <a:ext cx="690050" cy="1408026"/>
          </a:xfrm>
          <a:prstGeom prst="rect">
            <a:avLst/>
          </a:prstGeom>
          <a:noFill/>
          <a:ln>
            <a:noFill/>
          </a:ln>
        </p:spPr>
      </p:pic>
      <p:pic>
        <p:nvPicPr>
          <p:cNvPr id="43" name="Google Shape;43;p6"/>
          <p:cNvPicPr preferRelativeResize="0"/>
          <p:nvPr/>
        </p:nvPicPr>
        <p:blipFill rotWithShape="1">
          <a:blip r:embed="rId3">
            <a:alphaModFix/>
          </a:blip>
          <a:srcRect b="27243" l="13079" r="61785" t="43875"/>
          <a:stretch/>
        </p:blipFill>
        <p:spPr>
          <a:xfrm>
            <a:off x="8431350" y="688775"/>
            <a:ext cx="1152424" cy="12923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idx="1" type="subTitle"/>
          </p:nvPr>
        </p:nvSpPr>
        <p:spPr>
          <a:xfrm>
            <a:off x="1138400" y="1945138"/>
            <a:ext cx="3103800" cy="2295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6" name="Google Shape;46;p7"/>
          <p:cNvSpPr txBox="1"/>
          <p:nvPr>
            <p:ph type="title"/>
          </p:nvPr>
        </p:nvSpPr>
        <p:spPr>
          <a:xfrm>
            <a:off x="1138400" y="903363"/>
            <a:ext cx="3103800" cy="1093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7"/>
          <p:cNvSpPr/>
          <p:nvPr>
            <p:ph idx="2" type="pic"/>
          </p:nvPr>
        </p:nvSpPr>
        <p:spPr>
          <a:xfrm>
            <a:off x="4716725" y="1077150"/>
            <a:ext cx="3237300" cy="3162900"/>
          </a:xfrm>
          <a:prstGeom prst="rect">
            <a:avLst/>
          </a:prstGeom>
          <a:noFill/>
          <a:ln cap="flat" cmpd="sng" w="9525">
            <a:solidFill>
              <a:schemeClr val="accent1"/>
            </a:solidFill>
            <a:prstDash val="solid"/>
            <a:round/>
            <a:headEnd len="sm" w="sm" type="none"/>
            <a:tailEnd len="sm" w="sm" type="none"/>
          </a:ln>
        </p:spPr>
      </p:sp>
      <p:pic>
        <p:nvPicPr>
          <p:cNvPr id="48" name="Google Shape;48;p7"/>
          <p:cNvPicPr preferRelativeResize="0"/>
          <p:nvPr/>
        </p:nvPicPr>
        <p:blipFill>
          <a:blip r:embed="rId2">
            <a:alphaModFix/>
          </a:blip>
          <a:stretch>
            <a:fillRect/>
          </a:stretch>
        </p:blipFill>
        <p:spPr>
          <a:xfrm>
            <a:off x="5844975" y="3079525"/>
            <a:ext cx="3576873" cy="2593601"/>
          </a:xfrm>
          <a:prstGeom prst="rect">
            <a:avLst/>
          </a:prstGeom>
          <a:noFill/>
          <a:ln>
            <a:noFill/>
          </a:ln>
        </p:spPr>
      </p:pic>
      <p:pic>
        <p:nvPicPr>
          <p:cNvPr id="49" name="Google Shape;49;p7"/>
          <p:cNvPicPr preferRelativeResize="0"/>
          <p:nvPr/>
        </p:nvPicPr>
        <p:blipFill rotWithShape="1">
          <a:blip r:embed="rId3">
            <a:alphaModFix/>
          </a:blip>
          <a:srcRect b="21938" l="21938" r="21938" t="21938"/>
          <a:stretch/>
        </p:blipFill>
        <p:spPr>
          <a:xfrm>
            <a:off x="7234075" y="-303288"/>
            <a:ext cx="2569325" cy="2507575"/>
          </a:xfrm>
          <a:prstGeom prst="rect">
            <a:avLst/>
          </a:prstGeom>
          <a:noFill/>
          <a:ln>
            <a:noFill/>
          </a:ln>
        </p:spPr>
      </p:pic>
      <p:pic>
        <p:nvPicPr>
          <p:cNvPr id="50" name="Google Shape;50;p7"/>
          <p:cNvPicPr preferRelativeResize="0"/>
          <p:nvPr/>
        </p:nvPicPr>
        <p:blipFill rotWithShape="1">
          <a:blip r:embed="rId4">
            <a:alphaModFix/>
          </a:blip>
          <a:srcRect b="38294" l="34746" r="38597" t="41992"/>
          <a:stretch/>
        </p:blipFill>
        <p:spPr>
          <a:xfrm>
            <a:off x="4074100" y="-162075"/>
            <a:ext cx="1301750" cy="939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53" name="Google Shape;53;p8"/>
          <p:cNvPicPr preferRelativeResize="0"/>
          <p:nvPr/>
        </p:nvPicPr>
        <p:blipFill rotWithShape="1">
          <a:blip r:embed="rId2">
            <a:alphaModFix/>
          </a:blip>
          <a:srcRect b="0" l="50544" r="0" t="0"/>
          <a:stretch/>
        </p:blipFill>
        <p:spPr>
          <a:xfrm flipH="1" rot="10800000">
            <a:off x="-105651" y="1307099"/>
            <a:ext cx="1768950" cy="2593601"/>
          </a:xfrm>
          <a:prstGeom prst="rect">
            <a:avLst/>
          </a:prstGeom>
          <a:noFill/>
          <a:ln>
            <a:noFill/>
          </a:ln>
        </p:spPr>
      </p:pic>
      <p:pic>
        <p:nvPicPr>
          <p:cNvPr id="54" name="Google Shape;54;p8"/>
          <p:cNvPicPr preferRelativeResize="0"/>
          <p:nvPr/>
        </p:nvPicPr>
        <p:blipFill rotWithShape="1">
          <a:blip r:embed="rId3">
            <a:alphaModFix/>
          </a:blip>
          <a:srcRect b="27243" l="13080" r="68983" t="43875"/>
          <a:stretch/>
        </p:blipFill>
        <p:spPr>
          <a:xfrm>
            <a:off x="8298475" y="3104925"/>
            <a:ext cx="922675" cy="14500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7" name="Google Shape;5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58" name="Google Shape;58;p9"/>
          <p:cNvPicPr preferRelativeResize="0"/>
          <p:nvPr/>
        </p:nvPicPr>
        <p:blipFill rotWithShape="1">
          <a:blip r:embed="rId2">
            <a:alphaModFix/>
          </a:blip>
          <a:srcRect b="31679" l="7056" r="9331" t="26277"/>
          <a:stretch/>
        </p:blipFill>
        <p:spPr>
          <a:xfrm rot="10800000">
            <a:off x="1" y="-208277"/>
            <a:ext cx="3406474" cy="17128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p:nvPr>
            <p:ph idx="2" type="pic"/>
          </p:nvPr>
        </p:nvSpPr>
        <p:spPr>
          <a:xfrm>
            <a:off x="-10425" y="0"/>
            <a:ext cx="9203100" cy="5169600"/>
          </a:xfrm>
          <a:prstGeom prst="rect">
            <a:avLst/>
          </a:prstGeom>
          <a:noFill/>
          <a:ln>
            <a:noFill/>
          </a:ln>
        </p:spPr>
      </p:sp>
      <p:sp>
        <p:nvSpPr>
          <p:cNvPr id="61" name="Google Shape;61;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lbert Sans SemiBold"/>
              <a:buNone/>
              <a:defRPr sz="3000">
                <a:solidFill>
                  <a:schemeClr val="dk1"/>
                </a:solidFill>
                <a:latin typeface="Albert Sans SemiBold"/>
                <a:ea typeface="Albert Sans SemiBold"/>
                <a:cs typeface="Albert Sans SemiBold"/>
                <a:sym typeface="Albert Sans SemiBold"/>
              </a:defRPr>
            </a:lvl1pPr>
            <a:lvl2pPr lvl="1" rtl="0">
              <a:spcBef>
                <a:spcPts val="0"/>
              </a:spcBef>
              <a:spcAft>
                <a:spcPts val="0"/>
              </a:spcAft>
              <a:buClr>
                <a:schemeClr val="dk1"/>
              </a:buClr>
              <a:buSzPts val="3000"/>
              <a:buFont typeface="Albert Sans SemiBold"/>
              <a:buNone/>
              <a:defRPr sz="3000">
                <a:solidFill>
                  <a:schemeClr val="dk1"/>
                </a:solidFill>
                <a:latin typeface="Albert Sans SemiBold"/>
                <a:ea typeface="Albert Sans SemiBold"/>
                <a:cs typeface="Albert Sans SemiBold"/>
                <a:sym typeface="Albert Sans SemiBold"/>
              </a:defRPr>
            </a:lvl2pPr>
            <a:lvl3pPr lvl="2" rtl="0">
              <a:spcBef>
                <a:spcPts val="0"/>
              </a:spcBef>
              <a:spcAft>
                <a:spcPts val="0"/>
              </a:spcAft>
              <a:buClr>
                <a:schemeClr val="dk1"/>
              </a:buClr>
              <a:buSzPts val="3000"/>
              <a:buFont typeface="Albert Sans SemiBold"/>
              <a:buNone/>
              <a:defRPr sz="3000">
                <a:solidFill>
                  <a:schemeClr val="dk1"/>
                </a:solidFill>
                <a:latin typeface="Albert Sans SemiBold"/>
                <a:ea typeface="Albert Sans SemiBold"/>
                <a:cs typeface="Albert Sans SemiBold"/>
                <a:sym typeface="Albert Sans SemiBold"/>
              </a:defRPr>
            </a:lvl3pPr>
            <a:lvl4pPr lvl="3" rtl="0">
              <a:spcBef>
                <a:spcPts val="0"/>
              </a:spcBef>
              <a:spcAft>
                <a:spcPts val="0"/>
              </a:spcAft>
              <a:buClr>
                <a:schemeClr val="dk1"/>
              </a:buClr>
              <a:buSzPts val="3000"/>
              <a:buFont typeface="Albert Sans SemiBold"/>
              <a:buNone/>
              <a:defRPr sz="3000">
                <a:solidFill>
                  <a:schemeClr val="dk1"/>
                </a:solidFill>
                <a:latin typeface="Albert Sans SemiBold"/>
                <a:ea typeface="Albert Sans SemiBold"/>
                <a:cs typeface="Albert Sans SemiBold"/>
                <a:sym typeface="Albert Sans SemiBold"/>
              </a:defRPr>
            </a:lvl4pPr>
            <a:lvl5pPr lvl="4" rtl="0">
              <a:spcBef>
                <a:spcPts val="0"/>
              </a:spcBef>
              <a:spcAft>
                <a:spcPts val="0"/>
              </a:spcAft>
              <a:buClr>
                <a:schemeClr val="dk1"/>
              </a:buClr>
              <a:buSzPts val="3000"/>
              <a:buFont typeface="Albert Sans SemiBold"/>
              <a:buNone/>
              <a:defRPr sz="3000">
                <a:solidFill>
                  <a:schemeClr val="dk1"/>
                </a:solidFill>
                <a:latin typeface="Albert Sans SemiBold"/>
                <a:ea typeface="Albert Sans SemiBold"/>
                <a:cs typeface="Albert Sans SemiBold"/>
                <a:sym typeface="Albert Sans SemiBold"/>
              </a:defRPr>
            </a:lvl5pPr>
            <a:lvl6pPr lvl="5" rtl="0">
              <a:spcBef>
                <a:spcPts val="0"/>
              </a:spcBef>
              <a:spcAft>
                <a:spcPts val="0"/>
              </a:spcAft>
              <a:buClr>
                <a:schemeClr val="dk1"/>
              </a:buClr>
              <a:buSzPts val="3000"/>
              <a:buFont typeface="Albert Sans SemiBold"/>
              <a:buNone/>
              <a:defRPr sz="3000">
                <a:solidFill>
                  <a:schemeClr val="dk1"/>
                </a:solidFill>
                <a:latin typeface="Albert Sans SemiBold"/>
                <a:ea typeface="Albert Sans SemiBold"/>
                <a:cs typeface="Albert Sans SemiBold"/>
                <a:sym typeface="Albert Sans SemiBold"/>
              </a:defRPr>
            </a:lvl6pPr>
            <a:lvl7pPr lvl="6" rtl="0">
              <a:spcBef>
                <a:spcPts val="0"/>
              </a:spcBef>
              <a:spcAft>
                <a:spcPts val="0"/>
              </a:spcAft>
              <a:buClr>
                <a:schemeClr val="dk1"/>
              </a:buClr>
              <a:buSzPts val="3000"/>
              <a:buFont typeface="Albert Sans SemiBold"/>
              <a:buNone/>
              <a:defRPr sz="3000">
                <a:solidFill>
                  <a:schemeClr val="dk1"/>
                </a:solidFill>
                <a:latin typeface="Albert Sans SemiBold"/>
                <a:ea typeface="Albert Sans SemiBold"/>
                <a:cs typeface="Albert Sans SemiBold"/>
                <a:sym typeface="Albert Sans SemiBold"/>
              </a:defRPr>
            </a:lvl7pPr>
            <a:lvl8pPr lvl="7" rtl="0">
              <a:spcBef>
                <a:spcPts val="0"/>
              </a:spcBef>
              <a:spcAft>
                <a:spcPts val="0"/>
              </a:spcAft>
              <a:buClr>
                <a:schemeClr val="dk1"/>
              </a:buClr>
              <a:buSzPts val="3000"/>
              <a:buFont typeface="Albert Sans SemiBold"/>
              <a:buNone/>
              <a:defRPr sz="3000">
                <a:solidFill>
                  <a:schemeClr val="dk1"/>
                </a:solidFill>
                <a:latin typeface="Albert Sans SemiBold"/>
                <a:ea typeface="Albert Sans SemiBold"/>
                <a:cs typeface="Albert Sans SemiBold"/>
                <a:sym typeface="Albert Sans SemiBold"/>
              </a:defRPr>
            </a:lvl8pPr>
            <a:lvl9pPr lvl="8" rtl="0">
              <a:spcBef>
                <a:spcPts val="0"/>
              </a:spcBef>
              <a:spcAft>
                <a:spcPts val="0"/>
              </a:spcAft>
              <a:buClr>
                <a:schemeClr val="dk1"/>
              </a:buClr>
              <a:buSzPts val="3000"/>
              <a:buFont typeface="Albert Sans SemiBold"/>
              <a:buNone/>
              <a:defRPr sz="3000">
                <a:solidFill>
                  <a:schemeClr val="dk1"/>
                </a:solidFill>
                <a:latin typeface="Albert Sans SemiBold"/>
                <a:ea typeface="Albert Sans SemiBold"/>
                <a:cs typeface="Albert Sans SemiBold"/>
                <a:sym typeface="Albert Sans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indent="-304800" lvl="1" marL="9144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indent="-304800" lvl="2" marL="13716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indent="-304800" lvl="3" marL="1828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indent="-304800" lvl="4" marL="22860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indent="-304800" lvl="5" marL="27432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indent="-304800" lvl="6" marL="32004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indent="-304800" lvl="7" marL="36576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indent="-304800" lvl="8" marL="411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png"/></Relationships>
</file>

<file path=ppt/slides/_rels/slide10.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7.png"/><Relationship Id="rId13" Type="http://schemas.openxmlformats.org/officeDocument/2006/relationships/image" Target="../media/image29.png"/><Relationship Id="rId12"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23.png"/><Relationship Id="rId9" Type="http://schemas.openxmlformats.org/officeDocument/2006/relationships/image" Target="../media/image26.png"/><Relationship Id="rId15" Type="http://schemas.openxmlformats.org/officeDocument/2006/relationships/image" Target="../media/image31.jpg"/><Relationship Id="rId14" Type="http://schemas.openxmlformats.org/officeDocument/2006/relationships/image" Target="../media/image30.png"/><Relationship Id="rId17" Type="http://schemas.openxmlformats.org/officeDocument/2006/relationships/image" Target="../media/image33.png"/><Relationship Id="rId16" Type="http://schemas.openxmlformats.org/officeDocument/2006/relationships/image" Target="../media/image34.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20.png"/><Relationship Id="rId8"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19.jpg"/><Relationship Id="rId5" Type="http://schemas.openxmlformats.org/officeDocument/2006/relationships/image" Target="../media/image18.jpg"/><Relationship Id="rId6" Type="http://schemas.openxmlformats.org/officeDocument/2006/relationships/image" Target="../media/image13.jpg"/><Relationship Id="rId7"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40.jpg"/><Relationship Id="rId5" Type="http://schemas.openxmlformats.org/officeDocument/2006/relationships/image" Target="../media/image42.png"/><Relationship Id="rId6"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4"/>
          <p:cNvSpPr txBox="1"/>
          <p:nvPr>
            <p:ph type="ctrTitle"/>
          </p:nvPr>
        </p:nvSpPr>
        <p:spPr>
          <a:xfrm>
            <a:off x="713225" y="1789188"/>
            <a:ext cx="4093200" cy="156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500">
                <a:solidFill>
                  <a:srgbClr val="191919"/>
                </a:solidFill>
                <a:latin typeface="Bebas Neue"/>
                <a:ea typeface="Bebas Neue"/>
                <a:cs typeface="Bebas Neue"/>
                <a:sym typeface="Bebas Neue"/>
              </a:rPr>
              <a:t>HiveTech </a:t>
            </a:r>
            <a:endParaRPr sz="5500">
              <a:solidFill>
                <a:srgbClr val="191919"/>
              </a:solidFill>
              <a:latin typeface="Bebas Neue"/>
              <a:ea typeface="Bebas Neue"/>
              <a:cs typeface="Bebas Neue"/>
              <a:sym typeface="Bebas Neue"/>
            </a:endParaRPr>
          </a:p>
          <a:p>
            <a:pPr indent="0" lvl="0" marL="0" rtl="0" algn="l">
              <a:spcBef>
                <a:spcPts val="0"/>
              </a:spcBef>
              <a:spcAft>
                <a:spcPts val="0"/>
              </a:spcAft>
              <a:buNone/>
            </a:pPr>
            <a:r>
              <a:rPr lang="en" sz="5500">
                <a:solidFill>
                  <a:srgbClr val="191919"/>
                </a:solidFill>
                <a:latin typeface="Bebas Neue"/>
                <a:ea typeface="Bebas Neue"/>
                <a:cs typeface="Bebas Neue"/>
                <a:sym typeface="Bebas Neue"/>
              </a:rPr>
              <a:t>Innovations</a:t>
            </a:r>
            <a:endParaRPr sz="5500">
              <a:solidFill>
                <a:srgbClr val="191919"/>
              </a:solidFill>
              <a:latin typeface="Bebas Neue"/>
              <a:ea typeface="Bebas Neue"/>
              <a:cs typeface="Bebas Neue"/>
              <a:sym typeface="Bebas Neue"/>
            </a:endParaRPr>
          </a:p>
        </p:txBody>
      </p:sp>
      <p:pic>
        <p:nvPicPr>
          <p:cNvPr id="178" name="Google Shape;178;p24"/>
          <p:cNvPicPr preferRelativeResize="0"/>
          <p:nvPr/>
        </p:nvPicPr>
        <p:blipFill>
          <a:blip r:embed="rId3">
            <a:alphaModFix/>
          </a:blip>
          <a:stretch>
            <a:fillRect/>
          </a:stretch>
        </p:blipFill>
        <p:spPr>
          <a:xfrm>
            <a:off x="3886200" y="79600"/>
            <a:ext cx="4508498" cy="45084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33"/>
          <p:cNvGrpSpPr/>
          <p:nvPr/>
        </p:nvGrpSpPr>
        <p:grpSpPr>
          <a:xfrm>
            <a:off x="711278" y="-19311"/>
            <a:ext cx="7083304" cy="5182128"/>
            <a:chOff x="1055873" y="-26"/>
            <a:chExt cx="6911215" cy="5143551"/>
          </a:xfrm>
        </p:grpSpPr>
        <p:sp>
          <p:nvSpPr>
            <p:cNvPr id="278" name="Google Shape;278;p33"/>
            <p:cNvSpPr/>
            <p:nvPr/>
          </p:nvSpPr>
          <p:spPr>
            <a:xfrm rot="5148438">
              <a:off x="2918696" y="2591913"/>
              <a:ext cx="1388703" cy="1681255"/>
            </a:xfrm>
            <a:custGeom>
              <a:rect b="b" l="l" r="r" t="t"/>
              <a:pathLst>
                <a:path extrusionOk="0" h="72697" w="55405">
                  <a:moveTo>
                    <a:pt x="48693" y="72444"/>
                  </a:moveTo>
                  <a:cubicBezTo>
                    <a:pt x="52007" y="71665"/>
                    <a:pt x="52668" y="69069"/>
                    <a:pt x="53774" y="66212"/>
                  </a:cubicBezTo>
                  <a:cubicBezTo>
                    <a:pt x="54881" y="63356"/>
                    <a:pt x="55140" y="58746"/>
                    <a:pt x="55332" y="55305"/>
                  </a:cubicBezTo>
                  <a:cubicBezTo>
                    <a:pt x="55524" y="51864"/>
                    <a:pt x="55316" y="49008"/>
                    <a:pt x="54926" y="45567"/>
                  </a:cubicBezTo>
                  <a:cubicBezTo>
                    <a:pt x="54537" y="42126"/>
                    <a:pt x="54099" y="38231"/>
                    <a:pt x="52995" y="34660"/>
                  </a:cubicBezTo>
                  <a:cubicBezTo>
                    <a:pt x="51891" y="31089"/>
                    <a:pt x="50319" y="27454"/>
                    <a:pt x="48304" y="24143"/>
                  </a:cubicBezTo>
                  <a:cubicBezTo>
                    <a:pt x="46289" y="20832"/>
                    <a:pt x="43889" y="17781"/>
                    <a:pt x="40903" y="14795"/>
                  </a:cubicBezTo>
                  <a:cubicBezTo>
                    <a:pt x="37917" y="11809"/>
                    <a:pt x="34087" y="8497"/>
                    <a:pt x="30386" y="6225"/>
                  </a:cubicBezTo>
                  <a:cubicBezTo>
                    <a:pt x="26686" y="3953"/>
                    <a:pt x="22595" y="2071"/>
                    <a:pt x="18700" y="1162"/>
                  </a:cubicBezTo>
                  <a:cubicBezTo>
                    <a:pt x="14805" y="253"/>
                    <a:pt x="9803" y="-721"/>
                    <a:pt x="7014" y="772"/>
                  </a:cubicBezTo>
                  <a:cubicBezTo>
                    <a:pt x="4225" y="2265"/>
                    <a:pt x="3137" y="6226"/>
                    <a:pt x="1968" y="10121"/>
                  </a:cubicBezTo>
                  <a:cubicBezTo>
                    <a:pt x="800" y="14016"/>
                    <a:pt x="-59" y="19339"/>
                    <a:pt x="3" y="24143"/>
                  </a:cubicBezTo>
                  <a:cubicBezTo>
                    <a:pt x="65" y="28947"/>
                    <a:pt x="1172" y="34660"/>
                    <a:pt x="2340" y="38945"/>
                  </a:cubicBezTo>
                  <a:cubicBezTo>
                    <a:pt x="3509" y="43230"/>
                    <a:pt x="5066" y="46606"/>
                    <a:pt x="7014" y="49852"/>
                  </a:cubicBezTo>
                  <a:cubicBezTo>
                    <a:pt x="8962" y="53098"/>
                    <a:pt x="11429" y="55824"/>
                    <a:pt x="14026" y="58421"/>
                  </a:cubicBezTo>
                  <a:cubicBezTo>
                    <a:pt x="16623" y="61018"/>
                    <a:pt x="19284" y="63355"/>
                    <a:pt x="22595" y="65432"/>
                  </a:cubicBezTo>
                  <a:cubicBezTo>
                    <a:pt x="25906" y="67510"/>
                    <a:pt x="29541" y="69717"/>
                    <a:pt x="33891" y="70886"/>
                  </a:cubicBezTo>
                  <a:cubicBezTo>
                    <a:pt x="38241" y="72055"/>
                    <a:pt x="45379" y="73223"/>
                    <a:pt x="48693" y="72444"/>
                  </a:cubicBezTo>
                  <a:close/>
                </a:path>
              </a:pathLst>
            </a:custGeom>
            <a:solidFill>
              <a:srgbClr val="C7EAE8"/>
            </a:solidFill>
            <a:ln cap="flat" cmpd="sng" w="28575">
              <a:solidFill>
                <a:srgbClr val="1D7E75"/>
              </a:solidFill>
              <a:prstDash val="solid"/>
              <a:round/>
              <a:headEnd len="med" w="med" type="none"/>
              <a:tailEnd len="med" w="med" type="none"/>
            </a:ln>
          </p:spPr>
        </p:sp>
        <p:sp>
          <p:nvSpPr>
            <p:cNvPr id="279" name="Google Shape;279;p33"/>
            <p:cNvSpPr/>
            <p:nvPr/>
          </p:nvSpPr>
          <p:spPr>
            <a:xfrm rot="9993118">
              <a:off x="2898100" y="908482"/>
              <a:ext cx="1430013" cy="1632833"/>
            </a:xfrm>
            <a:custGeom>
              <a:rect b="b" l="l" r="r" t="t"/>
              <a:pathLst>
                <a:path extrusionOk="0" h="72697" w="55405">
                  <a:moveTo>
                    <a:pt x="48693" y="72444"/>
                  </a:moveTo>
                  <a:cubicBezTo>
                    <a:pt x="52007" y="71665"/>
                    <a:pt x="52668" y="69069"/>
                    <a:pt x="53774" y="66212"/>
                  </a:cubicBezTo>
                  <a:cubicBezTo>
                    <a:pt x="54881" y="63356"/>
                    <a:pt x="55140" y="58746"/>
                    <a:pt x="55332" y="55305"/>
                  </a:cubicBezTo>
                  <a:cubicBezTo>
                    <a:pt x="55524" y="51864"/>
                    <a:pt x="55316" y="49008"/>
                    <a:pt x="54926" y="45567"/>
                  </a:cubicBezTo>
                  <a:cubicBezTo>
                    <a:pt x="54537" y="42126"/>
                    <a:pt x="54099" y="38231"/>
                    <a:pt x="52995" y="34660"/>
                  </a:cubicBezTo>
                  <a:cubicBezTo>
                    <a:pt x="51891" y="31089"/>
                    <a:pt x="50319" y="27454"/>
                    <a:pt x="48304" y="24143"/>
                  </a:cubicBezTo>
                  <a:cubicBezTo>
                    <a:pt x="46289" y="20832"/>
                    <a:pt x="43889" y="17781"/>
                    <a:pt x="40903" y="14795"/>
                  </a:cubicBezTo>
                  <a:cubicBezTo>
                    <a:pt x="37917" y="11809"/>
                    <a:pt x="34087" y="8497"/>
                    <a:pt x="30386" y="6225"/>
                  </a:cubicBezTo>
                  <a:cubicBezTo>
                    <a:pt x="26686" y="3953"/>
                    <a:pt x="22595" y="2071"/>
                    <a:pt x="18700" y="1162"/>
                  </a:cubicBezTo>
                  <a:cubicBezTo>
                    <a:pt x="14805" y="253"/>
                    <a:pt x="9803" y="-721"/>
                    <a:pt x="7014" y="772"/>
                  </a:cubicBezTo>
                  <a:cubicBezTo>
                    <a:pt x="4225" y="2265"/>
                    <a:pt x="3137" y="6226"/>
                    <a:pt x="1968" y="10121"/>
                  </a:cubicBezTo>
                  <a:cubicBezTo>
                    <a:pt x="800" y="14016"/>
                    <a:pt x="-59" y="19339"/>
                    <a:pt x="3" y="24143"/>
                  </a:cubicBezTo>
                  <a:cubicBezTo>
                    <a:pt x="65" y="28947"/>
                    <a:pt x="1172" y="34660"/>
                    <a:pt x="2340" y="38945"/>
                  </a:cubicBezTo>
                  <a:cubicBezTo>
                    <a:pt x="3509" y="43230"/>
                    <a:pt x="5066" y="46606"/>
                    <a:pt x="7014" y="49852"/>
                  </a:cubicBezTo>
                  <a:cubicBezTo>
                    <a:pt x="8962" y="53098"/>
                    <a:pt x="11429" y="55824"/>
                    <a:pt x="14026" y="58421"/>
                  </a:cubicBezTo>
                  <a:cubicBezTo>
                    <a:pt x="16623" y="61018"/>
                    <a:pt x="19284" y="63355"/>
                    <a:pt x="22595" y="65432"/>
                  </a:cubicBezTo>
                  <a:cubicBezTo>
                    <a:pt x="25906" y="67510"/>
                    <a:pt x="29541" y="69717"/>
                    <a:pt x="33891" y="70886"/>
                  </a:cubicBezTo>
                  <a:cubicBezTo>
                    <a:pt x="38241" y="72055"/>
                    <a:pt x="45379" y="73223"/>
                    <a:pt x="48693" y="72444"/>
                  </a:cubicBezTo>
                  <a:close/>
                </a:path>
              </a:pathLst>
            </a:custGeom>
            <a:solidFill>
              <a:srgbClr val="C7EAE8"/>
            </a:solidFill>
            <a:ln cap="flat" cmpd="sng" w="28575">
              <a:solidFill>
                <a:srgbClr val="1D7E75"/>
              </a:solidFill>
              <a:prstDash val="solid"/>
              <a:round/>
              <a:headEnd len="med" w="med" type="none"/>
              <a:tailEnd len="med" w="med" type="none"/>
            </a:ln>
          </p:spPr>
        </p:sp>
        <p:sp>
          <p:nvSpPr>
            <p:cNvPr id="280" name="Google Shape;280;p33"/>
            <p:cNvSpPr/>
            <p:nvPr/>
          </p:nvSpPr>
          <p:spPr>
            <a:xfrm rot="9749670">
              <a:off x="4736635" y="2615365"/>
              <a:ext cx="1428423" cy="1634795"/>
            </a:xfrm>
            <a:custGeom>
              <a:rect b="b" l="l" r="r" t="t"/>
              <a:pathLst>
                <a:path extrusionOk="0" h="72697" w="55405">
                  <a:moveTo>
                    <a:pt x="48693" y="72444"/>
                  </a:moveTo>
                  <a:cubicBezTo>
                    <a:pt x="52007" y="71665"/>
                    <a:pt x="52668" y="69069"/>
                    <a:pt x="53774" y="66212"/>
                  </a:cubicBezTo>
                  <a:cubicBezTo>
                    <a:pt x="54881" y="63356"/>
                    <a:pt x="55140" y="58746"/>
                    <a:pt x="55332" y="55305"/>
                  </a:cubicBezTo>
                  <a:cubicBezTo>
                    <a:pt x="55524" y="51864"/>
                    <a:pt x="55316" y="49008"/>
                    <a:pt x="54926" y="45567"/>
                  </a:cubicBezTo>
                  <a:cubicBezTo>
                    <a:pt x="54537" y="42126"/>
                    <a:pt x="54099" y="38231"/>
                    <a:pt x="52995" y="34660"/>
                  </a:cubicBezTo>
                  <a:cubicBezTo>
                    <a:pt x="51891" y="31089"/>
                    <a:pt x="50319" y="27454"/>
                    <a:pt x="48304" y="24143"/>
                  </a:cubicBezTo>
                  <a:cubicBezTo>
                    <a:pt x="46289" y="20832"/>
                    <a:pt x="43889" y="17781"/>
                    <a:pt x="40903" y="14795"/>
                  </a:cubicBezTo>
                  <a:cubicBezTo>
                    <a:pt x="37917" y="11809"/>
                    <a:pt x="34087" y="8497"/>
                    <a:pt x="30386" y="6225"/>
                  </a:cubicBezTo>
                  <a:cubicBezTo>
                    <a:pt x="26686" y="3953"/>
                    <a:pt x="22595" y="2071"/>
                    <a:pt x="18700" y="1162"/>
                  </a:cubicBezTo>
                  <a:cubicBezTo>
                    <a:pt x="14805" y="253"/>
                    <a:pt x="9803" y="-721"/>
                    <a:pt x="7014" y="772"/>
                  </a:cubicBezTo>
                  <a:cubicBezTo>
                    <a:pt x="4225" y="2265"/>
                    <a:pt x="3137" y="6226"/>
                    <a:pt x="1968" y="10121"/>
                  </a:cubicBezTo>
                  <a:cubicBezTo>
                    <a:pt x="800" y="14016"/>
                    <a:pt x="-59" y="19339"/>
                    <a:pt x="3" y="24143"/>
                  </a:cubicBezTo>
                  <a:cubicBezTo>
                    <a:pt x="65" y="28947"/>
                    <a:pt x="1172" y="34660"/>
                    <a:pt x="2340" y="38945"/>
                  </a:cubicBezTo>
                  <a:cubicBezTo>
                    <a:pt x="3509" y="43230"/>
                    <a:pt x="5066" y="46606"/>
                    <a:pt x="7014" y="49852"/>
                  </a:cubicBezTo>
                  <a:cubicBezTo>
                    <a:pt x="8962" y="53098"/>
                    <a:pt x="11429" y="55824"/>
                    <a:pt x="14026" y="58421"/>
                  </a:cubicBezTo>
                  <a:cubicBezTo>
                    <a:pt x="16623" y="61018"/>
                    <a:pt x="19284" y="63355"/>
                    <a:pt x="22595" y="65432"/>
                  </a:cubicBezTo>
                  <a:cubicBezTo>
                    <a:pt x="25906" y="67510"/>
                    <a:pt x="29541" y="69717"/>
                    <a:pt x="33891" y="70886"/>
                  </a:cubicBezTo>
                  <a:cubicBezTo>
                    <a:pt x="38241" y="72055"/>
                    <a:pt x="45379" y="73223"/>
                    <a:pt x="48693" y="72444"/>
                  </a:cubicBezTo>
                  <a:close/>
                </a:path>
              </a:pathLst>
            </a:custGeom>
            <a:solidFill>
              <a:srgbClr val="C7EAE8"/>
            </a:solidFill>
            <a:ln cap="flat" cmpd="sng" w="28575">
              <a:solidFill>
                <a:srgbClr val="1D7E75"/>
              </a:solidFill>
              <a:prstDash val="solid"/>
              <a:round/>
              <a:headEnd len="med" w="med" type="none"/>
              <a:tailEnd len="med" w="med" type="none"/>
            </a:ln>
          </p:spPr>
        </p:sp>
        <p:sp>
          <p:nvSpPr>
            <p:cNvPr id="281" name="Google Shape;281;p33"/>
            <p:cNvSpPr/>
            <p:nvPr/>
          </p:nvSpPr>
          <p:spPr>
            <a:xfrm rot="-5837875">
              <a:off x="4884602" y="884273"/>
              <a:ext cx="1389176" cy="1680981"/>
            </a:xfrm>
            <a:custGeom>
              <a:rect b="b" l="l" r="r" t="t"/>
              <a:pathLst>
                <a:path extrusionOk="0" h="72697" w="55405">
                  <a:moveTo>
                    <a:pt x="48693" y="72444"/>
                  </a:moveTo>
                  <a:cubicBezTo>
                    <a:pt x="52007" y="71665"/>
                    <a:pt x="52668" y="69069"/>
                    <a:pt x="53774" y="66212"/>
                  </a:cubicBezTo>
                  <a:cubicBezTo>
                    <a:pt x="54881" y="63356"/>
                    <a:pt x="55140" y="58746"/>
                    <a:pt x="55332" y="55305"/>
                  </a:cubicBezTo>
                  <a:cubicBezTo>
                    <a:pt x="55524" y="51864"/>
                    <a:pt x="55316" y="49008"/>
                    <a:pt x="54926" y="45567"/>
                  </a:cubicBezTo>
                  <a:cubicBezTo>
                    <a:pt x="54537" y="42126"/>
                    <a:pt x="54099" y="38231"/>
                    <a:pt x="52995" y="34660"/>
                  </a:cubicBezTo>
                  <a:cubicBezTo>
                    <a:pt x="51891" y="31089"/>
                    <a:pt x="50319" y="27454"/>
                    <a:pt x="48304" y="24143"/>
                  </a:cubicBezTo>
                  <a:cubicBezTo>
                    <a:pt x="46289" y="20832"/>
                    <a:pt x="43889" y="17781"/>
                    <a:pt x="40903" y="14795"/>
                  </a:cubicBezTo>
                  <a:cubicBezTo>
                    <a:pt x="37917" y="11809"/>
                    <a:pt x="34087" y="8497"/>
                    <a:pt x="30386" y="6225"/>
                  </a:cubicBezTo>
                  <a:cubicBezTo>
                    <a:pt x="26686" y="3953"/>
                    <a:pt x="22595" y="2071"/>
                    <a:pt x="18700" y="1162"/>
                  </a:cubicBezTo>
                  <a:cubicBezTo>
                    <a:pt x="14805" y="253"/>
                    <a:pt x="9803" y="-721"/>
                    <a:pt x="7014" y="772"/>
                  </a:cubicBezTo>
                  <a:cubicBezTo>
                    <a:pt x="4225" y="2265"/>
                    <a:pt x="3137" y="6226"/>
                    <a:pt x="1968" y="10121"/>
                  </a:cubicBezTo>
                  <a:cubicBezTo>
                    <a:pt x="800" y="14016"/>
                    <a:pt x="-59" y="19339"/>
                    <a:pt x="3" y="24143"/>
                  </a:cubicBezTo>
                  <a:cubicBezTo>
                    <a:pt x="65" y="28947"/>
                    <a:pt x="1172" y="34660"/>
                    <a:pt x="2340" y="38945"/>
                  </a:cubicBezTo>
                  <a:cubicBezTo>
                    <a:pt x="3509" y="43230"/>
                    <a:pt x="5066" y="46606"/>
                    <a:pt x="7014" y="49852"/>
                  </a:cubicBezTo>
                  <a:cubicBezTo>
                    <a:pt x="8962" y="53098"/>
                    <a:pt x="11429" y="55824"/>
                    <a:pt x="14026" y="58421"/>
                  </a:cubicBezTo>
                  <a:cubicBezTo>
                    <a:pt x="16623" y="61018"/>
                    <a:pt x="19284" y="63355"/>
                    <a:pt x="22595" y="65432"/>
                  </a:cubicBezTo>
                  <a:cubicBezTo>
                    <a:pt x="25906" y="67510"/>
                    <a:pt x="29541" y="69717"/>
                    <a:pt x="33891" y="70886"/>
                  </a:cubicBezTo>
                  <a:cubicBezTo>
                    <a:pt x="38241" y="72055"/>
                    <a:pt x="45379" y="73223"/>
                    <a:pt x="48693" y="72444"/>
                  </a:cubicBezTo>
                  <a:close/>
                </a:path>
              </a:pathLst>
            </a:custGeom>
            <a:solidFill>
              <a:srgbClr val="C7EAE8"/>
            </a:solidFill>
            <a:ln cap="flat" cmpd="sng" w="28575">
              <a:solidFill>
                <a:srgbClr val="1D7E75"/>
              </a:solidFill>
              <a:prstDash val="solid"/>
              <a:round/>
              <a:headEnd len="med" w="med" type="none"/>
              <a:tailEnd len="med" w="med" type="none"/>
            </a:ln>
          </p:spPr>
        </p:sp>
        <p:sp>
          <p:nvSpPr>
            <p:cNvPr id="282" name="Google Shape;282;p33"/>
            <p:cNvSpPr/>
            <p:nvPr/>
          </p:nvSpPr>
          <p:spPr>
            <a:xfrm rot="-9026466">
              <a:off x="3774712" y="250378"/>
              <a:ext cx="1635527" cy="2126360"/>
            </a:xfrm>
            <a:custGeom>
              <a:rect b="b" l="l" r="r" t="t"/>
              <a:pathLst>
                <a:path extrusionOk="0" h="72697" w="55405">
                  <a:moveTo>
                    <a:pt x="48693" y="72444"/>
                  </a:moveTo>
                  <a:cubicBezTo>
                    <a:pt x="52007" y="71665"/>
                    <a:pt x="52668" y="69069"/>
                    <a:pt x="53774" y="66212"/>
                  </a:cubicBezTo>
                  <a:cubicBezTo>
                    <a:pt x="54881" y="63356"/>
                    <a:pt x="55140" y="58746"/>
                    <a:pt x="55332" y="55305"/>
                  </a:cubicBezTo>
                  <a:cubicBezTo>
                    <a:pt x="55524" y="51864"/>
                    <a:pt x="55316" y="49008"/>
                    <a:pt x="54926" y="45567"/>
                  </a:cubicBezTo>
                  <a:cubicBezTo>
                    <a:pt x="54537" y="42126"/>
                    <a:pt x="54099" y="38231"/>
                    <a:pt x="52995" y="34660"/>
                  </a:cubicBezTo>
                  <a:cubicBezTo>
                    <a:pt x="51891" y="31089"/>
                    <a:pt x="50319" y="27454"/>
                    <a:pt x="48304" y="24143"/>
                  </a:cubicBezTo>
                  <a:cubicBezTo>
                    <a:pt x="46289" y="20832"/>
                    <a:pt x="43889" y="17781"/>
                    <a:pt x="40903" y="14795"/>
                  </a:cubicBezTo>
                  <a:cubicBezTo>
                    <a:pt x="37917" y="11809"/>
                    <a:pt x="34087" y="8497"/>
                    <a:pt x="30386" y="6225"/>
                  </a:cubicBezTo>
                  <a:cubicBezTo>
                    <a:pt x="26686" y="3953"/>
                    <a:pt x="22595" y="2071"/>
                    <a:pt x="18700" y="1162"/>
                  </a:cubicBezTo>
                  <a:cubicBezTo>
                    <a:pt x="14805" y="253"/>
                    <a:pt x="9803" y="-721"/>
                    <a:pt x="7014" y="772"/>
                  </a:cubicBezTo>
                  <a:cubicBezTo>
                    <a:pt x="4225" y="2265"/>
                    <a:pt x="3137" y="6226"/>
                    <a:pt x="1968" y="10121"/>
                  </a:cubicBezTo>
                  <a:cubicBezTo>
                    <a:pt x="800" y="14016"/>
                    <a:pt x="-59" y="19339"/>
                    <a:pt x="3" y="24143"/>
                  </a:cubicBezTo>
                  <a:cubicBezTo>
                    <a:pt x="65" y="28947"/>
                    <a:pt x="1172" y="34660"/>
                    <a:pt x="2340" y="38945"/>
                  </a:cubicBezTo>
                  <a:cubicBezTo>
                    <a:pt x="3509" y="43230"/>
                    <a:pt x="5066" y="46606"/>
                    <a:pt x="7014" y="49852"/>
                  </a:cubicBezTo>
                  <a:cubicBezTo>
                    <a:pt x="8962" y="53098"/>
                    <a:pt x="11429" y="55824"/>
                    <a:pt x="14026" y="58421"/>
                  </a:cubicBezTo>
                  <a:cubicBezTo>
                    <a:pt x="16623" y="61018"/>
                    <a:pt x="19284" y="63355"/>
                    <a:pt x="22595" y="65432"/>
                  </a:cubicBezTo>
                  <a:cubicBezTo>
                    <a:pt x="25906" y="67510"/>
                    <a:pt x="29541" y="69717"/>
                    <a:pt x="33891" y="70886"/>
                  </a:cubicBezTo>
                  <a:cubicBezTo>
                    <a:pt x="38241" y="72055"/>
                    <a:pt x="45379" y="73223"/>
                    <a:pt x="48693" y="72444"/>
                  </a:cubicBezTo>
                  <a:close/>
                </a:path>
              </a:pathLst>
            </a:custGeom>
            <a:solidFill>
              <a:srgbClr val="A3DAD8"/>
            </a:solidFill>
            <a:ln cap="flat" cmpd="sng" w="28575">
              <a:solidFill>
                <a:srgbClr val="1D7E75"/>
              </a:solidFill>
              <a:prstDash val="solid"/>
              <a:round/>
              <a:headEnd len="med" w="med" type="none"/>
              <a:tailEnd len="med" w="med" type="none"/>
            </a:ln>
          </p:spPr>
        </p:sp>
        <p:sp>
          <p:nvSpPr>
            <p:cNvPr id="283" name="Google Shape;283;p33"/>
            <p:cNvSpPr/>
            <p:nvPr/>
          </p:nvSpPr>
          <p:spPr>
            <a:xfrm rot="-3769889">
              <a:off x="5142208" y="1420626"/>
              <a:ext cx="1605633" cy="2165885"/>
            </a:xfrm>
            <a:custGeom>
              <a:rect b="b" l="l" r="r" t="t"/>
              <a:pathLst>
                <a:path extrusionOk="0" h="72697" w="55405">
                  <a:moveTo>
                    <a:pt x="48693" y="72444"/>
                  </a:moveTo>
                  <a:cubicBezTo>
                    <a:pt x="52007" y="71665"/>
                    <a:pt x="52668" y="69069"/>
                    <a:pt x="53774" y="66212"/>
                  </a:cubicBezTo>
                  <a:cubicBezTo>
                    <a:pt x="54881" y="63356"/>
                    <a:pt x="55140" y="58746"/>
                    <a:pt x="55332" y="55305"/>
                  </a:cubicBezTo>
                  <a:cubicBezTo>
                    <a:pt x="55524" y="51864"/>
                    <a:pt x="55316" y="49008"/>
                    <a:pt x="54926" y="45567"/>
                  </a:cubicBezTo>
                  <a:cubicBezTo>
                    <a:pt x="54537" y="42126"/>
                    <a:pt x="54099" y="38231"/>
                    <a:pt x="52995" y="34660"/>
                  </a:cubicBezTo>
                  <a:cubicBezTo>
                    <a:pt x="51891" y="31089"/>
                    <a:pt x="50319" y="27454"/>
                    <a:pt x="48304" y="24143"/>
                  </a:cubicBezTo>
                  <a:cubicBezTo>
                    <a:pt x="46289" y="20832"/>
                    <a:pt x="43889" y="17781"/>
                    <a:pt x="40903" y="14795"/>
                  </a:cubicBezTo>
                  <a:cubicBezTo>
                    <a:pt x="37917" y="11809"/>
                    <a:pt x="34087" y="8497"/>
                    <a:pt x="30386" y="6225"/>
                  </a:cubicBezTo>
                  <a:cubicBezTo>
                    <a:pt x="26686" y="3953"/>
                    <a:pt x="22595" y="2071"/>
                    <a:pt x="18700" y="1162"/>
                  </a:cubicBezTo>
                  <a:cubicBezTo>
                    <a:pt x="14805" y="253"/>
                    <a:pt x="9803" y="-721"/>
                    <a:pt x="7014" y="772"/>
                  </a:cubicBezTo>
                  <a:cubicBezTo>
                    <a:pt x="4225" y="2265"/>
                    <a:pt x="3137" y="6226"/>
                    <a:pt x="1968" y="10121"/>
                  </a:cubicBezTo>
                  <a:cubicBezTo>
                    <a:pt x="800" y="14016"/>
                    <a:pt x="-59" y="19339"/>
                    <a:pt x="3" y="24143"/>
                  </a:cubicBezTo>
                  <a:cubicBezTo>
                    <a:pt x="65" y="28947"/>
                    <a:pt x="1172" y="34660"/>
                    <a:pt x="2340" y="38945"/>
                  </a:cubicBezTo>
                  <a:cubicBezTo>
                    <a:pt x="3509" y="43230"/>
                    <a:pt x="5066" y="46606"/>
                    <a:pt x="7014" y="49852"/>
                  </a:cubicBezTo>
                  <a:cubicBezTo>
                    <a:pt x="8962" y="53098"/>
                    <a:pt x="11429" y="55824"/>
                    <a:pt x="14026" y="58421"/>
                  </a:cubicBezTo>
                  <a:cubicBezTo>
                    <a:pt x="16623" y="61018"/>
                    <a:pt x="19284" y="63355"/>
                    <a:pt x="22595" y="65432"/>
                  </a:cubicBezTo>
                  <a:cubicBezTo>
                    <a:pt x="25906" y="67510"/>
                    <a:pt x="29541" y="69717"/>
                    <a:pt x="33891" y="70886"/>
                  </a:cubicBezTo>
                  <a:cubicBezTo>
                    <a:pt x="38241" y="72055"/>
                    <a:pt x="45379" y="73223"/>
                    <a:pt x="48693" y="72444"/>
                  </a:cubicBezTo>
                  <a:close/>
                </a:path>
              </a:pathLst>
            </a:custGeom>
            <a:solidFill>
              <a:srgbClr val="B6E1E1"/>
            </a:solidFill>
            <a:ln cap="flat" cmpd="sng" w="28575">
              <a:solidFill>
                <a:srgbClr val="1D7E75"/>
              </a:solidFill>
              <a:prstDash val="solid"/>
              <a:round/>
              <a:headEnd len="med" w="med" type="none"/>
              <a:tailEnd len="med" w="med" type="none"/>
            </a:ln>
          </p:spPr>
        </p:sp>
        <p:sp>
          <p:nvSpPr>
            <p:cNvPr id="284" name="Google Shape;284;p33"/>
            <p:cNvSpPr/>
            <p:nvPr/>
          </p:nvSpPr>
          <p:spPr>
            <a:xfrm rot="7314998">
              <a:off x="2441042" y="1492437"/>
              <a:ext cx="1611266" cy="2158616"/>
            </a:xfrm>
            <a:custGeom>
              <a:rect b="b" l="l" r="r" t="t"/>
              <a:pathLst>
                <a:path extrusionOk="0" h="72697" w="55405">
                  <a:moveTo>
                    <a:pt x="48693" y="72444"/>
                  </a:moveTo>
                  <a:cubicBezTo>
                    <a:pt x="52007" y="71665"/>
                    <a:pt x="52668" y="69069"/>
                    <a:pt x="53774" y="66212"/>
                  </a:cubicBezTo>
                  <a:cubicBezTo>
                    <a:pt x="54881" y="63356"/>
                    <a:pt x="55140" y="58746"/>
                    <a:pt x="55332" y="55305"/>
                  </a:cubicBezTo>
                  <a:cubicBezTo>
                    <a:pt x="55524" y="51864"/>
                    <a:pt x="55316" y="49008"/>
                    <a:pt x="54926" y="45567"/>
                  </a:cubicBezTo>
                  <a:cubicBezTo>
                    <a:pt x="54537" y="42126"/>
                    <a:pt x="54099" y="38231"/>
                    <a:pt x="52995" y="34660"/>
                  </a:cubicBezTo>
                  <a:cubicBezTo>
                    <a:pt x="51891" y="31089"/>
                    <a:pt x="50319" y="27454"/>
                    <a:pt x="48304" y="24143"/>
                  </a:cubicBezTo>
                  <a:cubicBezTo>
                    <a:pt x="46289" y="20832"/>
                    <a:pt x="43889" y="17781"/>
                    <a:pt x="40903" y="14795"/>
                  </a:cubicBezTo>
                  <a:cubicBezTo>
                    <a:pt x="37917" y="11809"/>
                    <a:pt x="34087" y="8497"/>
                    <a:pt x="30386" y="6225"/>
                  </a:cubicBezTo>
                  <a:cubicBezTo>
                    <a:pt x="26686" y="3953"/>
                    <a:pt x="22595" y="2071"/>
                    <a:pt x="18700" y="1162"/>
                  </a:cubicBezTo>
                  <a:cubicBezTo>
                    <a:pt x="14805" y="253"/>
                    <a:pt x="9803" y="-721"/>
                    <a:pt x="7014" y="772"/>
                  </a:cubicBezTo>
                  <a:cubicBezTo>
                    <a:pt x="4225" y="2265"/>
                    <a:pt x="3137" y="6226"/>
                    <a:pt x="1968" y="10121"/>
                  </a:cubicBezTo>
                  <a:cubicBezTo>
                    <a:pt x="800" y="14016"/>
                    <a:pt x="-59" y="19339"/>
                    <a:pt x="3" y="24143"/>
                  </a:cubicBezTo>
                  <a:cubicBezTo>
                    <a:pt x="65" y="28947"/>
                    <a:pt x="1172" y="34660"/>
                    <a:pt x="2340" y="38945"/>
                  </a:cubicBezTo>
                  <a:cubicBezTo>
                    <a:pt x="3509" y="43230"/>
                    <a:pt x="5066" y="46606"/>
                    <a:pt x="7014" y="49852"/>
                  </a:cubicBezTo>
                  <a:cubicBezTo>
                    <a:pt x="8962" y="53098"/>
                    <a:pt x="11429" y="55824"/>
                    <a:pt x="14026" y="58421"/>
                  </a:cubicBezTo>
                  <a:cubicBezTo>
                    <a:pt x="16623" y="61018"/>
                    <a:pt x="19284" y="63355"/>
                    <a:pt x="22595" y="65432"/>
                  </a:cubicBezTo>
                  <a:cubicBezTo>
                    <a:pt x="25906" y="67510"/>
                    <a:pt x="29541" y="69717"/>
                    <a:pt x="33891" y="70886"/>
                  </a:cubicBezTo>
                  <a:cubicBezTo>
                    <a:pt x="38241" y="72055"/>
                    <a:pt x="45379" y="73223"/>
                    <a:pt x="48693" y="72444"/>
                  </a:cubicBezTo>
                  <a:close/>
                </a:path>
              </a:pathLst>
            </a:custGeom>
            <a:solidFill>
              <a:srgbClr val="B6E1E1"/>
            </a:solidFill>
            <a:ln cap="flat" cmpd="sng" w="28575">
              <a:solidFill>
                <a:srgbClr val="1D7E75"/>
              </a:solidFill>
              <a:prstDash val="solid"/>
              <a:round/>
              <a:headEnd len="med" w="med" type="none"/>
              <a:tailEnd len="med" w="med" type="none"/>
            </a:ln>
          </p:spPr>
        </p:sp>
        <p:sp>
          <p:nvSpPr>
            <p:cNvPr id="285" name="Google Shape;285;p33"/>
            <p:cNvSpPr/>
            <p:nvPr/>
          </p:nvSpPr>
          <p:spPr>
            <a:xfrm rot="-9128674">
              <a:off x="3774304" y="2772715"/>
              <a:ext cx="1636684" cy="2124937"/>
            </a:xfrm>
            <a:custGeom>
              <a:rect b="b" l="l" r="r" t="t"/>
              <a:pathLst>
                <a:path extrusionOk="0" h="72697" w="55405">
                  <a:moveTo>
                    <a:pt x="48693" y="72444"/>
                  </a:moveTo>
                  <a:cubicBezTo>
                    <a:pt x="52007" y="71665"/>
                    <a:pt x="52668" y="69069"/>
                    <a:pt x="53774" y="66212"/>
                  </a:cubicBezTo>
                  <a:cubicBezTo>
                    <a:pt x="54881" y="63356"/>
                    <a:pt x="55140" y="58746"/>
                    <a:pt x="55332" y="55305"/>
                  </a:cubicBezTo>
                  <a:cubicBezTo>
                    <a:pt x="55524" y="51864"/>
                    <a:pt x="55316" y="49008"/>
                    <a:pt x="54926" y="45567"/>
                  </a:cubicBezTo>
                  <a:cubicBezTo>
                    <a:pt x="54537" y="42126"/>
                    <a:pt x="54099" y="38231"/>
                    <a:pt x="52995" y="34660"/>
                  </a:cubicBezTo>
                  <a:cubicBezTo>
                    <a:pt x="51891" y="31089"/>
                    <a:pt x="50319" y="27454"/>
                    <a:pt x="48304" y="24143"/>
                  </a:cubicBezTo>
                  <a:cubicBezTo>
                    <a:pt x="46289" y="20832"/>
                    <a:pt x="43889" y="17781"/>
                    <a:pt x="40903" y="14795"/>
                  </a:cubicBezTo>
                  <a:cubicBezTo>
                    <a:pt x="37917" y="11809"/>
                    <a:pt x="34087" y="8497"/>
                    <a:pt x="30386" y="6225"/>
                  </a:cubicBezTo>
                  <a:cubicBezTo>
                    <a:pt x="26686" y="3953"/>
                    <a:pt x="22595" y="2071"/>
                    <a:pt x="18700" y="1162"/>
                  </a:cubicBezTo>
                  <a:cubicBezTo>
                    <a:pt x="14805" y="253"/>
                    <a:pt x="9803" y="-721"/>
                    <a:pt x="7014" y="772"/>
                  </a:cubicBezTo>
                  <a:cubicBezTo>
                    <a:pt x="4225" y="2265"/>
                    <a:pt x="3137" y="6226"/>
                    <a:pt x="1968" y="10121"/>
                  </a:cubicBezTo>
                  <a:cubicBezTo>
                    <a:pt x="800" y="14016"/>
                    <a:pt x="-59" y="19339"/>
                    <a:pt x="3" y="24143"/>
                  </a:cubicBezTo>
                  <a:cubicBezTo>
                    <a:pt x="65" y="28947"/>
                    <a:pt x="1172" y="34660"/>
                    <a:pt x="2340" y="38945"/>
                  </a:cubicBezTo>
                  <a:cubicBezTo>
                    <a:pt x="3509" y="43230"/>
                    <a:pt x="5066" y="46606"/>
                    <a:pt x="7014" y="49852"/>
                  </a:cubicBezTo>
                  <a:cubicBezTo>
                    <a:pt x="8962" y="53098"/>
                    <a:pt x="11429" y="55824"/>
                    <a:pt x="14026" y="58421"/>
                  </a:cubicBezTo>
                  <a:cubicBezTo>
                    <a:pt x="16623" y="61018"/>
                    <a:pt x="19284" y="63355"/>
                    <a:pt x="22595" y="65432"/>
                  </a:cubicBezTo>
                  <a:cubicBezTo>
                    <a:pt x="25906" y="67510"/>
                    <a:pt x="29541" y="69717"/>
                    <a:pt x="33891" y="70886"/>
                  </a:cubicBezTo>
                  <a:cubicBezTo>
                    <a:pt x="38241" y="72055"/>
                    <a:pt x="45379" y="73223"/>
                    <a:pt x="48693" y="72444"/>
                  </a:cubicBezTo>
                  <a:close/>
                </a:path>
              </a:pathLst>
            </a:custGeom>
            <a:solidFill>
              <a:srgbClr val="A3DAD8"/>
            </a:solidFill>
            <a:ln cap="flat" cmpd="sng" w="28575">
              <a:solidFill>
                <a:srgbClr val="1D7E75"/>
              </a:solidFill>
              <a:prstDash val="solid"/>
              <a:round/>
              <a:headEnd len="med" w="med" type="none"/>
              <a:tailEnd len="med" w="med" type="none"/>
            </a:ln>
          </p:spPr>
        </p:sp>
        <p:sp>
          <p:nvSpPr>
            <p:cNvPr id="286" name="Google Shape;286;p33"/>
            <p:cNvSpPr/>
            <p:nvPr/>
          </p:nvSpPr>
          <p:spPr>
            <a:xfrm>
              <a:off x="4157625" y="2167325"/>
              <a:ext cx="921000" cy="828900"/>
            </a:xfrm>
            <a:prstGeom prst="ellipse">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7" name="Google Shape;287;p33"/>
            <p:cNvPicPr preferRelativeResize="0"/>
            <p:nvPr/>
          </p:nvPicPr>
          <p:blipFill>
            <a:blip r:embed="rId3">
              <a:alphaModFix/>
            </a:blip>
            <a:stretch>
              <a:fillRect/>
            </a:stretch>
          </p:blipFill>
          <p:spPr>
            <a:xfrm>
              <a:off x="3675225" y="1586325"/>
              <a:ext cx="1834501" cy="1834501"/>
            </a:xfrm>
            <a:prstGeom prst="rect">
              <a:avLst/>
            </a:prstGeom>
            <a:noFill/>
            <a:ln>
              <a:noFill/>
            </a:ln>
          </p:spPr>
        </p:pic>
        <p:sp>
          <p:nvSpPr>
            <p:cNvPr id="288" name="Google Shape;288;p33"/>
            <p:cNvSpPr txBox="1"/>
            <p:nvPr/>
          </p:nvSpPr>
          <p:spPr>
            <a:xfrm>
              <a:off x="4850925" y="0"/>
              <a:ext cx="761400" cy="35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33333"/>
                  </a:solidFill>
                  <a:latin typeface="Albert Sans"/>
                  <a:ea typeface="Albert Sans"/>
                  <a:cs typeface="Albert Sans"/>
                  <a:sym typeface="Albert Sans"/>
                </a:rPr>
                <a:t>Service</a:t>
              </a:r>
              <a:endParaRPr sz="1100">
                <a:solidFill>
                  <a:srgbClr val="333333"/>
                </a:solidFill>
                <a:latin typeface="Albert Sans"/>
                <a:ea typeface="Albert Sans"/>
                <a:cs typeface="Albert Sans"/>
                <a:sym typeface="Albert Sans"/>
              </a:endParaRPr>
            </a:p>
          </p:txBody>
        </p:sp>
        <p:sp>
          <p:nvSpPr>
            <p:cNvPr id="289" name="Google Shape;289;p33"/>
            <p:cNvSpPr txBox="1"/>
            <p:nvPr/>
          </p:nvSpPr>
          <p:spPr>
            <a:xfrm>
              <a:off x="1055873" y="2396100"/>
              <a:ext cx="1011000" cy="35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33333"/>
                  </a:solidFill>
                  <a:latin typeface="Albert Sans"/>
                  <a:ea typeface="Albert Sans"/>
                  <a:cs typeface="Albert Sans"/>
                  <a:sym typeface="Albert Sans"/>
                </a:rPr>
                <a:t>Hive Quality</a:t>
              </a:r>
              <a:endParaRPr b="1" sz="1100">
                <a:solidFill>
                  <a:srgbClr val="333333"/>
                </a:solidFill>
                <a:latin typeface="Albert Sans"/>
                <a:ea typeface="Albert Sans"/>
                <a:cs typeface="Albert Sans"/>
                <a:sym typeface="Albert Sans"/>
              </a:endParaRPr>
            </a:p>
          </p:txBody>
        </p:sp>
        <p:sp>
          <p:nvSpPr>
            <p:cNvPr id="290" name="Google Shape;290;p33"/>
            <p:cNvSpPr txBox="1"/>
            <p:nvPr/>
          </p:nvSpPr>
          <p:spPr>
            <a:xfrm>
              <a:off x="7147788" y="2175541"/>
              <a:ext cx="819300" cy="35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33333"/>
                  </a:solidFill>
                  <a:latin typeface="Albert Sans"/>
                  <a:ea typeface="Albert Sans"/>
                  <a:cs typeface="Albert Sans"/>
                  <a:sym typeface="Albert Sans"/>
                </a:rPr>
                <a:t>Location</a:t>
              </a:r>
              <a:endParaRPr sz="1100">
                <a:solidFill>
                  <a:srgbClr val="333333"/>
                </a:solidFill>
                <a:latin typeface="Albert Sans"/>
                <a:ea typeface="Albert Sans"/>
                <a:cs typeface="Albert Sans"/>
                <a:sym typeface="Albert Sans"/>
              </a:endParaRPr>
            </a:p>
          </p:txBody>
        </p:sp>
        <p:sp>
          <p:nvSpPr>
            <p:cNvPr id="291" name="Google Shape;291;p33"/>
            <p:cNvSpPr txBox="1"/>
            <p:nvPr/>
          </p:nvSpPr>
          <p:spPr>
            <a:xfrm>
              <a:off x="4849793" y="4734150"/>
              <a:ext cx="1202100" cy="35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33333"/>
                  </a:solidFill>
                  <a:latin typeface="Albert Sans"/>
                  <a:ea typeface="Albert Sans"/>
                  <a:cs typeface="Albert Sans"/>
                  <a:sym typeface="Albert Sans"/>
                </a:rPr>
                <a:t>Sustainability</a:t>
              </a:r>
              <a:endParaRPr b="1" sz="1100">
                <a:solidFill>
                  <a:srgbClr val="333333"/>
                </a:solidFill>
                <a:latin typeface="Albert Sans"/>
                <a:ea typeface="Albert Sans"/>
                <a:cs typeface="Albert Sans"/>
                <a:sym typeface="Albert Sans"/>
              </a:endParaRPr>
            </a:p>
          </p:txBody>
        </p:sp>
        <p:pic>
          <p:nvPicPr>
            <p:cNvPr id="292" name="Google Shape;292;p33"/>
            <p:cNvPicPr preferRelativeResize="0"/>
            <p:nvPr/>
          </p:nvPicPr>
          <p:blipFill>
            <a:blip r:embed="rId4">
              <a:alphaModFix/>
            </a:blip>
            <a:stretch>
              <a:fillRect/>
            </a:stretch>
          </p:blipFill>
          <p:spPr>
            <a:xfrm>
              <a:off x="3918912" y="1341212"/>
              <a:ext cx="1306180" cy="354000"/>
            </a:xfrm>
            <a:prstGeom prst="rect">
              <a:avLst/>
            </a:prstGeom>
            <a:noFill/>
            <a:ln>
              <a:noFill/>
            </a:ln>
          </p:spPr>
        </p:pic>
        <p:pic>
          <p:nvPicPr>
            <p:cNvPr id="293" name="Google Shape;293;p33"/>
            <p:cNvPicPr preferRelativeResize="0"/>
            <p:nvPr/>
          </p:nvPicPr>
          <p:blipFill>
            <a:blip r:embed="rId5">
              <a:alphaModFix/>
            </a:blip>
            <a:stretch>
              <a:fillRect/>
            </a:stretch>
          </p:blipFill>
          <p:spPr>
            <a:xfrm>
              <a:off x="4198263" y="622266"/>
              <a:ext cx="839725" cy="591364"/>
            </a:xfrm>
            <a:prstGeom prst="rect">
              <a:avLst/>
            </a:prstGeom>
            <a:noFill/>
            <a:ln>
              <a:noFill/>
            </a:ln>
          </p:spPr>
        </p:pic>
        <p:pic>
          <p:nvPicPr>
            <p:cNvPr id="294" name="Google Shape;294;p33"/>
            <p:cNvPicPr preferRelativeResize="0"/>
            <p:nvPr/>
          </p:nvPicPr>
          <p:blipFill>
            <a:blip r:embed="rId6">
              <a:alphaModFix/>
            </a:blip>
            <a:stretch>
              <a:fillRect/>
            </a:stretch>
          </p:blipFill>
          <p:spPr>
            <a:xfrm>
              <a:off x="2873525" y="1232325"/>
              <a:ext cx="894025" cy="354000"/>
            </a:xfrm>
            <a:prstGeom prst="rect">
              <a:avLst/>
            </a:prstGeom>
            <a:noFill/>
            <a:ln>
              <a:noFill/>
            </a:ln>
          </p:spPr>
        </p:pic>
        <p:pic>
          <p:nvPicPr>
            <p:cNvPr id="295" name="Google Shape;295;p33"/>
            <p:cNvPicPr preferRelativeResize="0"/>
            <p:nvPr/>
          </p:nvPicPr>
          <p:blipFill>
            <a:blip r:embed="rId7">
              <a:alphaModFix/>
            </a:blip>
            <a:stretch>
              <a:fillRect/>
            </a:stretch>
          </p:blipFill>
          <p:spPr>
            <a:xfrm>
              <a:off x="2603925" y="2735997"/>
              <a:ext cx="1285501" cy="250733"/>
            </a:xfrm>
            <a:prstGeom prst="rect">
              <a:avLst/>
            </a:prstGeom>
            <a:noFill/>
            <a:ln>
              <a:noFill/>
            </a:ln>
          </p:spPr>
        </p:pic>
        <p:pic>
          <p:nvPicPr>
            <p:cNvPr id="296" name="Google Shape;296;p33"/>
            <p:cNvPicPr preferRelativeResize="0"/>
            <p:nvPr/>
          </p:nvPicPr>
          <p:blipFill>
            <a:blip r:embed="rId8">
              <a:alphaModFix/>
            </a:blip>
            <a:stretch>
              <a:fillRect/>
            </a:stretch>
          </p:blipFill>
          <p:spPr>
            <a:xfrm>
              <a:off x="2801026" y="3709825"/>
              <a:ext cx="1039024" cy="250725"/>
            </a:xfrm>
            <a:prstGeom prst="rect">
              <a:avLst/>
            </a:prstGeom>
            <a:noFill/>
            <a:ln>
              <a:noFill/>
            </a:ln>
          </p:spPr>
        </p:pic>
        <p:pic>
          <p:nvPicPr>
            <p:cNvPr id="297" name="Google Shape;297;p33"/>
            <p:cNvPicPr preferRelativeResize="0"/>
            <p:nvPr/>
          </p:nvPicPr>
          <p:blipFill>
            <a:blip r:embed="rId9">
              <a:alphaModFix/>
            </a:blip>
            <a:stretch>
              <a:fillRect/>
            </a:stretch>
          </p:blipFill>
          <p:spPr>
            <a:xfrm>
              <a:off x="3986455" y="4036863"/>
              <a:ext cx="1212369" cy="239950"/>
            </a:xfrm>
            <a:prstGeom prst="rect">
              <a:avLst/>
            </a:prstGeom>
            <a:noFill/>
            <a:ln>
              <a:noFill/>
            </a:ln>
          </p:spPr>
        </p:pic>
        <p:pic>
          <p:nvPicPr>
            <p:cNvPr id="298" name="Google Shape;298;p33"/>
            <p:cNvPicPr preferRelativeResize="0"/>
            <p:nvPr/>
          </p:nvPicPr>
          <p:blipFill>
            <a:blip r:embed="rId10">
              <a:alphaModFix/>
            </a:blip>
            <a:stretch>
              <a:fillRect/>
            </a:stretch>
          </p:blipFill>
          <p:spPr>
            <a:xfrm>
              <a:off x="5535369" y="1891424"/>
              <a:ext cx="944700" cy="239940"/>
            </a:xfrm>
            <a:prstGeom prst="rect">
              <a:avLst/>
            </a:prstGeom>
            <a:noFill/>
            <a:ln>
              <a:noFill/>
            </a:ln>
          </p:spPr>
        </p:pic>
        <p:pic>
          <p:nvPicPr>
            <p:cNvPr id="299" name="Google Shape;299;p33"/>
            <p:cNvPicPr preferRelativeResize="0"/>
            <p:nvPr/>
          </p:nvPicPr>
          <p:blipFill>
            <a:blip r:embed="rId11">
              <a:alphaModFix/>
            </a:blip>
            <a:stretch>
              <a:fillRect/>
            </a:stretch>
          </p:blipFill>
          <p:spPr>
            <a:xfrm>
              <a:off x="5903768" y="2271160"/>
              <a:ext cx="598125" cy="464829"/>
            </a:xfrm>
            <a:prstGeom prst="rect">
              <a:avLst/>
            </a:prstGeom>
            <a:noFill/>
            <a:ln>
              <a:noFill/>
            </a:ln>
          </p:spPr>
        </p:pic>
        <p:pic>
          <p:nvPicPr>
            <p:cNvPr id="300" name="Google Shape;300;p33"/>
            <p:cNvPicPr preferRelativeResize="0"/>
            <p:nvPr/>
          </p:nvPicPr>
          <p:blipFill>
            <a:blip r:embed="rId12">
              <a:alphaModFix/>
            </a:blip>
            <a:stretch>
              <a:fillRect/>
            </a:stretch>
          </p:blipFill>
          <p:spPr>
            <a:xfrm>
              <a:off x="5159333" y="2303925"/>
              <a:ext cx="839705" cy="399300"/>
            </a:xfrm>
            <a:prstGeom prst="rect">
              <a:avLst/>
            </a:prstGeom>
            <a:noFill/>
            <a:ln>
              <a:noFill/>
            </a:ln>
          </p:spPr>
        </p:pic>
        <p:pic>
          <p:nvPicPr>
            <p:cNvPr id="301" name="Google Shape;301;p33"/>
            <p:cNvPicPr preferRelativeResize="0"/>
            <p:nvPr/>
          </p:nvPicPr>
          <p:blipFill>
            <a:blip r:embed="rId13">
              <a:alphaModFix/>
            </a:blip>
            <a:stretch>
              <a:fillRect/>
            </a:stretch>
          </p:blipFill>
          <p:spPr>
            <a:xfrm>
              <a:off x="3975375" y="3701405"/>
              <a:ext cx="1285500" cy="267570"/>
            </a:xfrm>
            <a:prstGeom prst="rect">
              <a:avLst/>
            </a:prstGeom>
            <a:noFill/>
            <a:ln>
              <a:noFill/>
            </a:ln>
          </p:spPr>
        </p:pic>
        <p:pic>
          <p:nvPicPr>
            <p:cNvPr id="302" name="Google Shape;302;p33"/>
            <p:cNvPicPr preferRelativeResize="0"/>
            <p:nvPr/>
          </p:nvPicPr>
          <p:blipFill>
            <a:blip r:embed="rId14">
              <a:alphaModFix/>
            </a:blip>
            <a:stretch>
              <a:fillRect/>
            </a:stretch>
          </p:blipFill>
          <p:spPr>
            <a:xfrm>
              <a:off x="5535375" y="2627139"/>
              <a:ext cx="819300" cy="573510"/>
            </a:xfrm>
            <a:prstGeom prst="rect">
              <a:avLst/>
            </a:prstGeom>
            <a:noFill/>
            <a:ln>
              <a:noFill/>
            </a:ln>
          </p:spPr>
        </p:pic>
        <p:pic>
          <p:nvPicPr>
            <p:cNvPr id="303" name="Google Shape;303;p33"/>
            <p:cNvPicPr preferRelativeResize="0"/>
            <p:nvPr/>
          </p:nvPicPr>
          <p:blipFill>
            <a:blip r:embed="rId15">
              <a:alphaModFix/>
            </a:blip>
            <a:stretch>
              <a:fillRect/>
            </a:stretch>
          </p:blipFill>
          <p:spPr>
            <a:xfrm>
              <a:off x="2723625" y="2046042"/>
              <a:ext cx="894025" cy="581108"/>
            </a:xfrm>
            <a:prstGeom prst="rect">
              <a:avLst/>
            </a:prstGeom>
            <a:noFill/>
            <a:ln>
              <a:noFill/>
            </a:ln>
          </p:spPr>
        </p:pic>
        <p:pic>
          <p:nvPicPr>
            <p:cNvPr id="304" name="Google Shape;304;p33"/>
            <p:cNvPicPr preferRelativeResize="0"/>
            <p:nvPr/>
          </p:nvPicPr>
          <p:blipFill>
            <a:blip r:embed="rId16">
              <a:alphaModFix/>
            </a:blip>
            <a:stretch>
              <a:fillRect/>
            </a:stretch>
          </p:blipFill>
          <p:spPr>
            <a:xfrm>
              <a:off x="2873524" y="3373162"/>
              <a:ext cx="1061400" cy="317200"/>
            </a:xfrm>
            <a:prstGeom prst="rect">
              <a:avLst/>
            </a:prstGeom>
            <a:noFill/>
            <a:ln>
              <a:noFill/>
            </a:ln>
          </p:spPr>
        </p:pic>
        <p:pic>
          <p:nvPicPr>
            <p:cNvPr id="305" name="Google Shape;305;p33"/>
            <p:cNvPicPr preferRelativeResize="0"/>
            <p:nvPr/>
          </p:nvPicPr>
          <p:blipFill>
            <a:blip r:embed="rId17">
              <a:alphaModFix/>
            </a:blip>
            <a:stretch>
              <a:fillRect/>
            </a:stretch>
          </p:blipFill>
          <p:spPr>
            <a:xfrm>
              <a:off x="6470823" y="2131365"/>
              <a:ext cx="598125" cy="606032"/>
            </a:xfrm>
            <a:prstGeom prst="rect">
              <a:avLst/>
            </a:prstGeom>
            <a:noFill/>
            <a:ln>
              <a:noFill/>
            </a:ln>
          </p:spPr>
        </p:pic>
      </p:grpSp>
      <p:pic>
        <p:nvPicPr>
          <p:cNvPr id="306" name="Google Shape;306;p33"/>
          <p:cNvPicPr preferRelativeResize="0"/>
          <p:nvPr/>
        </p:nvPicPr>
        <p:blipFill>
          <a:blip r:embed="rId3">
            <a:alphaModFix/>
          </a:blip>
          <a:stretch>
            <a:fillRect/>
          </a:stretch>
        </p:blipFill>
        <p:spPr>
          <a:xfrm>
            <a:off x="8268299" y="4267799"/>
            <a:ext cx="875699" cy="875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4"/>
          <p:cNvPicPr preferRelativeResize="0"/>
          <p:nvPr/>
        </p:nvPicPr>
        <p:blipFill>
          <a:blip r:embed="rId3">
            <a:alphaModFix/>
          </a:blip>
          <a:stretch>
            <a:fillRect/>
          </a:stretch>
        </p:blipFill>
        <p:spPr>
          <a:xfrm>
            <a:off x="8268299" y="4267799"/>
            <a:ext cx="875699" cy="875699"/>
          </a:xfrm>
          <a:prstGeom prst="rect">
            <a:avLst/>
          </a:prstGeom>
          <a:noFill/>
          <a:ln>
            <a:noFill/>
          </a:ln>
        </p:spPr>
      </p:pic>
      <p:graphicFrame>
        <p:nvGraphicFramePr>
          <p:cNvPr id="312" name="Google Shape;312;p34"/>
          <p:cNvGraphicFramePr/>
          <p:nvPr/>
        </p:nvGraphicFramePr>
        <p:xfrm>
          <a:off x="776150" y="425300"/>
          <a:ext cx="3000000" cy="3000000"/>
        </p:xfrm>
        <a:graphic>
          <a:graphicData uri="http://schemas.openxmlformats.org/drawingml/2006/table">
            <a:tbl>
              <a:tblPr>
                <a:noFill/>
                <a:tableStyleId>{4FDF4141-D400-420A-9F71-9DE8E45F3466}</a:tableStyleId>
              </a:tblPr>
              <a:tblGrid>
                <a:gridCol w="1481800"/>
                <a:gridCol w="1481800"/>
                <a:gridCol w="1481800"/>
                <a:gridCol w="1481800"/>
                <a:gridCol w="1481800"/>
              </a:tblGrid>
              <a:tr h="535500">
                <a:tc>
                  <a:txBody>
                    <a:bodyPr/>
                    <a:lstStyle/>
                    <a:p>
                      <a:pPr indent="0" lvl="0" marL="0" rtl="0" algn="ctr">
                        <a:spcBef>
                          <a:spcPts val="0"/>
                        </a:spcBef>
                        <a:spcAft>
                          <a:spcPts val="0"/>
                        </a:spcAft>
                        <a:buNone/>
                      </a:pPr>
                      <a:r>
                        <a:t/>
                      </a:r>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A3DAD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solidFill>
                      <a:srgbClr val="C7EAE8"/>
                    </a:solidFill>
                  </a:tcPr>
                </a:tc>
                <a:tc>
                  <a:txBody>
                    <a:bodyPr/>
                    <a:lstStyle/>
                    <a:p>
                      <a:pPr indent="0" lvl="0" marL="0" rtl="0" algn="ctr">
                        <a:spcBef>
                          <a:spcPts val="0"/>
                        </a:spcBef>
                        <a:spcAft>
                          <a:spcPts val="0"/>
                        </a:spcAft>
                        <a:buNone/>
                      </a:pPr>
                      <a:r>
                        <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solidFill>
                      <a:srgbClr val="C7EAE8"/>
                    </a:solidFill>
                  </a:tcPr>
                </a:tc>
                <a:tc>
                  <a:txBody>
                    <a:bodyPr/>
                    <a:lstStyle/>
                    <a:p>
                      <a:pPr indent="0" lvl="0" marL="0" rtl="0" algn="ctr">
                        <a:spcBef>
                          <a:spcPts val="0"/>
                        </a:spcBef>
                        <a:spcAft>
                          <a:spcPts val="0"/>
                        </a:spcAft>
                        <a:buNone/>
                      </a:pPr>
                      <a:r>
                        <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solidFill>
                      <a:srgbClr val="C7EAE8"/>
                    </a:solidFill>
                  </a:tcPr>
                </a:tc>
                <a:tc>
                  <a:txBody>
                    <a:bodyPr/>
                    <a:lstStyle/>
                    <a:p>
                      <a:pPr indent="0" lvl="0" marL="0" rtl="0" algn="ctr">
                        <a:spcBef>
                          <a:spcPts val="0"/>
                        </a:spcBef>
                        <a:spcAft>
                          <a:spcPts val="0"/>
                        </a:spcAft>
                        <a:buNone/>
                      </a:pPr>
                      <a:r>
                        <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solidFill>
                      <a:srgbClr val="C7EAE8"/>
                    </a:solidFill>
                  </a:tcPr>
                </a:tc>
              </a:tr>
              <a:tr h="508175">
                <a:tc>
                  <a:txBody>
                    <a:bodyPr/>
                    <a:lstStyle/>
                    <a:p>
                      <a:pPr indent="0" lvl="0" marL="0" rtl="0" algn="ctr">
                        <a:spcBef>
                          <a:spcPts val="0"/>
                        </a:spcBef>
                        <a:spcAft>
                          <a:spcPts val="0"/>
                        </a:spcAft>
                        <a:buNone/>
                      </a:pPr>
                      <a:r>
                        <a:rPr lang="en"/>
                        <a:t>Nuclear Colony</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solidFill>
                      <a:srgbClr val="C7EAE8"/>
                    </a:solidFill>
                  </a:tcPr>
                </a:tc>
                <a:tc>
                  <a:txBody>
                    <a:bodyPr/>
                    <a:lstStyle/>
                    <a:p>
                      <a:pPr indent="0" lvl="0" marL="0" rtl="0" algn="ctr">
                        <a:spcBef>
                          <a:spcPts val="0"/>
                        </a:spcBef>
                        <a:spcAft>
                          <a:spcPts val="0"/>
                        </a:spcAft>
                        <a:buNone/>
                      </a:pPr>
                      <a:r>
                        <a:rPr lang="en"/>
                        <a:t>$190</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$162-215</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$225</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$210</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r>
              <a:tr h="508175">
                <a:tc>
                  <a:txBody>
                    <a:bodyPr/>
                    <a:lstStyle/>
                    <a:p>
                      <a:pPr indent="0" lvl="0" marL="0" rtl="0" algn="ctr">
                        <a:spcBef>
                          <a:spcPts val="0"/>
                        </a:spcBef>
                        <a:spcAft>
                          <a:spcPts val="0"/>
                        </a:spcAft>
                        <a:buNone/>
                      </a:pPr>
                      <a:r>
                        <a:rPr lang="en"/>
                        <a:t>Hive Frame</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solidFill>
                      <a:srgbClr val="C7EAE8"/>
                    </a:solidFill>
                  </a:tcPr>
                </a:tc>
                <a:tc>
                  <a:txBody>
                    <a:bodyPr/>
                    <a:lstStyle/>
                    <a:p>
                      <a:pPr indent="0" lvl="0" marL="0" rtl="0" algn="ctr">
                        <a:spcBef>
                          <a:spcPts val="0"/>
                        </a:spcBef>
                        <a:spcAft>
                          <a:spcPts val="0"/>
                        </a:spcAft>
                        <a:buNone/>
                      </a:pPr>
                      <a:r>
                        <a:rPr lang="en"/>
                        <a:t>$309.95-365.75</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$195.95-269.95</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$199-223.95</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$220</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r>
              <a:tr h="1041775">
                <a:tc>
                  <a:txBody>
                    <a:bodyPr/>
                    <a:lstStyle/>
                    <a:p>
                      <a:pPr indent="0" lvl="0" marL="0" rtl="0" algn="ctr">
                        <a:spcBef>
                          <a:spcPts val="0"/>
                        </a:spcBef>
                        <a:spcAft>
                          <a:spcPts val="0"/>
                        </a:spcAft>
                        <a:buNone/>
                      </a:pPr>
                      <a:r>
                        <a:rPr lang="en"/>
                        <a:t>Basic Starter Kit</a:t>
                      </a:r>
                      <a:endParaRPr/>
                    </a:p>
                    <a:p>
                      <a:pPr indent="0" lvl="0" marL="0" rtl="0" algn="ctr">
                        <a:spcBef>
                          <a:spcPts val="0"/>
                        </a:spcBef>
                        <a:spcAft>
                          <a:spcPts val="0"/>
                        </a:spcAft>
                        <a:buNone/>
                      </a:pPr>
                      <a:r>
                        <a:rPr lang="en"/>
                        <a:t>(not including bees)</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solidFill>
                      <a:srgbClr val="C7EAE8"/>
                    </a:solidFill>
                  </a:tcPr>
                </a:tc>
                <a:tc>
                  <a:txBody>
                    <a:bodyPr/>
                    <a:lstStyle/>
                    <a:p>
                      <a:pPr indent="0" lvl="0" marL="0" rtl="0" algn="ctr">
                        <a:spcBef>
                          <a:spcPts val="0"/>
                        </a:spcBef>
                        <a:spcAft>
                          <a:spcPts val="0"/>
                        </a:spcAft>
                        <a:buNone/>
                      </a:pPr>
                      <a:r>
                        <a:rPr lang="en"/>
                        <a:t>$206-618</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$233.95-589.95</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rPr>
                        <a:t>$325</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$300</a:t>
                      </a:r>
                      <a:endParaRPr>
                        <a:solidFill>
                          <a:srgbClr val="000000"/>
                        </a:solidFill>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r>
              <a:tr h="961800">
                <a:tc>
                  <a:txBody>
                    <a:bodyPr/>
                    <a:lstStyle/>
                    <a:p>
                      <a:pPr indent="0" lvl="0" marL="0" rtl="0" algn="ctr">
                        <a:spcBef>
                          <a:spcPts val="0"/>
                        </a:spcBef>
                        <a:spcAft>
                          <a:spcPts val="0"/>
                        </a:spcAft>
                        <a:buNone/>
                      </a:pPr>
                      <a:r>
                        <a:rPr lang="en"/>
                        <a:t>Protective Gear (jackets and gloves)</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solidFill>
                      <a:srgbClr val="C7EAE8"/>
                    </a:solidFill>
                  </a:tcPr>
                </a:tc>
                <a:tc>
                  <a:txBody>
                    <a:bodyPr/>
                    <a:lstStyle/>
                    <a:p>
                      <a:pPr indent="0" lvl="0" marL="0" rtl="0" algn="ctr">
                        <a:spcBef>
                          <a:spcPts val="0"/>
                        </a:spcBef>
                        <a:spcAft>
                          <a:spcPts val="0"/>
                        </a:spcAft>
                        <a:buNone/>
                      </a:pPr>
                      <a:r>
                        <a:rPr lang="en"/>
                        <a:t>$114.95-164.95</a:t>
                      </a:r>
                      <a:endParaRPr/>
                    </a:p>
                    <a:p>
                      <a:pPr indent="0" lvl="0" marL="0" rtl="0" algn="ctr">
                        <a:spcBef>
                          <a:spcPts val="0"/>
                        </a:spcBef>
                        <a:spcAft>
                          <a:spcPts val="0"/>
                        </a:spcAft>
                        <a:buNone/>
                      </a:pPr>
                      <a:r>
                        <a:rPr lang="en"/>
                        <a:t>$16.75-33.50</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rPr>
                        <a:t>$99.95-169.95</a:t>
                      </a:r>
                      <a:endParaRPr>
                        <a:solidFill>
                          <a:srgbClr val="000000"/>
                        </a:solidFill>
                      </a:endParaRPr>
                    </a:p>
                    <a:p>
                      <a:pPr indent="0" lvl="0" marL="0" rtl="0" algn="ctr">
                        <a:spcBef>
                          <a:spcPts val="0"/>
                        </a:spcBef>
                        <a:spcAft>
                          <a:spcPts val="0"/>
                        </a:spcAft>
                        <a:buNone/>
                      </a:pPr>
                      <a:r>
                        <a:rPr lang="en">
                          <a:solidFill>
                            <a:srgbClr val="000000"/>
                          </a:solidFill>
                        </a:rPr>
                        <a:t>$24.95</a:t>
                      </a:r>
                      <a:endParaRPr>
                        <a:solidFill>
                          <a:srgbClr val="000000"/>
                        </a:solidFill>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rPr>
                        <a:t>$85-165</a:t>
                      </a:r>
                      <a:endParaRPr>
                        <a:solidFill>
                          <a:srgbClr val="000000"/>
                        </a:solidFill>
                      </a:endParaRPr>
                    </a:p>
                    <a:p>
                      <a:pPr indent="0" lvl="0" marL="0" rtl="0" algn="ctr">
                        <a:spcBef>
                          <a:spcPts val="0"/>
                        </a:spcBef>
                        <a:spcAft>
                          <a:spcPts val="0"/>
                        </a:spcAft>
                        <a:buNone/>
                      </a:pPr>
                      <a:r>
                        <a:rPr lang="en">
                          <a:solidFill>
                            <a:srgbClr val="000000"/>
                          </a:solidFill>
                        </a:rPr>
                        <a:t>$22.95-26.95</a:t>
                      </a:r>
                      <a:endParaRPr>
                        <a:solidFill>
                          <a:srgbClr val="000000"/>
                        </a:solidFill>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$110</a:t>
                      </a:r>
                      <a:endParaRPr/>
                    </a:p>
                    <a:p>
                      <a:pPr indent="0" lvl="0" marL="0" rtl="0" algn="ctr">
                        <a:spcBef>
                          <a:spcPts val="0"/>
                        </a:spcBef>
                        <a:spcAft>
                          <a:spcPts val="0"/>
                        </a:spcAft>
                        <a:buNone/>
                      </a:pPr>
                      <a:r>
                        <a:rPr lang="en"/>
                        <a:t>$20</a:t>
                      </a:r>
                      <a:endParaRPr>
                        <a:solidFill>
                          <a:srgbClr val="000000"/>
                        </a:solidFill>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r>
              <a:tr h="463050">
                <a:tc>
                  <a:txBody>
                    <a:bodyPr/>
                    <a:lstStyle/>
                    <a:p>
                      <a:pPr indent="0" lvl="0" marL="0" rtl="0" algn="ctr">
                        <a:spcBef>
                          <a:spcPts val="0"/>
                        </a:spcBef>
                        <a:spcAft>
                          <a:spcPts val="0"/>
                        </a:spcAft>
                        <a:buNone/>
                      </a:pPr>
                      <a:r>
                        <a:rPr lang="en"/>
                        <a:t>Consultation</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solidFill>
                      <a:srgbClr val="C7EAE8"/>
                    </a:solidFill>
                  </a:tcPr>
                </a:tc>
                <a:tc>
                  <a:txBody>
                    <a:bodyPr/>
                    <a:lstStyle/>
                    <a:p>
                      <a:pPr indent="0" lvl="0" marL="0" rtl="0" algn="ctr">
                        <a:spcBef>
                          <a:spcPts val="0"/>
                        </a:spcBef>
                        <a:spcAft>
                          <a:spcPts val="0"/>
                        </a:spcAft>
                        <a:buNone/>
                      </a:pPr>
                      <a:r>
                        <a:rPr lang="en"/>
                        <a:t>NA</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NA</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NA</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b="1" lang="en"/>
                        <a:t>2 Free</a:t>
                      </a:r>
                      <a:endParaRPr b="1"/>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r>
              <a:tr h="508175">
                <a:tc>
                  <a:txBody>
                    <a:bodyPr/>
                    <a:lstStyle/>
                    <a:p>
                      <a:pPr indent="0" lvl="0" marL="0" rtl="0" algn="ctr">
                        <a:spcBef>
                          <a:spcPts val="0"/>
                        </a:spcBef>
                        <a:spcAft>
                          <a:spcPts val="0"/>
                        </a:spcAft>
                        <a:buNone/>
                      </a:pPr>
                      <a:r>
                        <a:rPr lang="en"/>
                        <a:t>Total</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solidFill>
                      <a:srgbClr val="C7EAE8"/>
                    </a:solidFill>
                  </a:tcPr>
                </a:tc>
                <a:tc>
                  <a:txBody>
                    <a:bodyPr/>
                    <a:lstStyle/>
                    <a:p>
                      <a:pPr indent="0" lvl="0" marL="0" rtl="0" algn="ctr">
                        <a:spcBef>
                          <a:spcPts val="0"/>
                        </a:spcBef>
                        <a:spcAft>
                          <a:spcPts val="0"/>
                        </a:spcAft>
                        <a:buNone/>
                      </a:pPr>
                      <a:r>
                        <a:rPr lang="en"/>
                        <a:t>$837.65-1,372</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$716.8-1,269.8</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$856.95-965.9</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c>
                  <a:txBody>
                    <a:bodyPr/>
                    <a:lstStyle/>
                    <a:p>
                      <a:pPr indent="0" lvl="0" marL="0" rtl="0" algn="ctr">
                        <a:spcBef>
                          <a:spcPts val="0"/>
                        </a:spcBef>
                        <a:spcAft>
                          <a:spcPts val="0"/>
                        </a:spcAft>
                        <a:buNone/>
                      </a:pPr>
                      <a:r>
                        <a:rPr lang="en"/>
                        <a:t>$860</a:t>
                      </a:r>
                      <a:endParaRPr/>
                    </a:p>
                  </a:txBody>
                  <a:tcPr marT="91425" marB="91425" marR="91425" marL="91425" anchor="ctr">
                    <a:lnL cap="flat" cmpd="sng" w="28575">
                      <a:solidFill>
                        <a:srgbClr val="A3DAD8"/>
                      </a:solidFill>
                      <a:prstDash val="solid"/>
                      <a:round/>
                      <a:headEnd len="sm" w="sm" type="none"/>
                      <a:tailEnd len="sm" w="sm" type="none"/>
                    </a:lnL>
                    <a:lnR cap="flat" cmpd="sng" w="28575">
                      <a:solidFill>
                        <a:srgbClr val="A3DAD8"/>
                      </a:solidFill>
                      <a:prstDash val="solid"/>
                      <a:round/>
                      <a:headEnd len="sm" w="sm" type="none"/>
                      <a:tailEnd len="sm" w="sm" type="none"/>
                    </a:lnR>
                    <a:lnT cap="flat" cmpd="sng" w="28575">
                      <a:solidFill>
                        <a:srgbClr val="A3DAD8"/>
                      </a:solidFill>
                      <a:prstDash val="solid"/>
                      <a:round/>
                      <a:headEnd len="sm" w="sm" type="none"/>
                      <a:tailEnd len="sm" w="sm" type="none"/>
                    </a:lnT>
                    <a:lnB cap="flat" cmpd="sng" w="28575">
                      <a:solidFill>
                        <a:srgbClr val="A3DAD8"/>
                      </a:solidFill>
                      <a:prstDash val="solid"/>
                      <a:round/>
                      <a:headEnd len="sm" w="sm" type="none"/>
                      <a:tailEnd len="sm" w="sm" type="none"/>
                    </a:lnB>
                  </a:tcPr>
                </a:tc>
              </a:tr>
            </a:tbl>
          </a:graphicData>
        </a:graphic>
      </p:graphicFrame>
      <p:pic>
        <p:nvPicPr>
          <p:cNvPr id="313" name="Google Shape;313;p34"/>
          <p:cNvPicPr preferRelativeResize="0"/>
          <p:nvPr/>
        </p:nvPicPr>
        <p:blipFill>
          <a:blip r:embed="rId4">
            <a:alphaModFix/>
          </a:blip>
          <a:stretch>
            <a:fillRect/>
          </a:stretch>
        </p:blipFill>
        <p:spPr>
          <a:xfrm>
            <a:off x="2481349" y="545287"/>
            <a:ext cx="1061400" cy="317200"/>
          </a:xfrm>
          <a:prstGeom prst="rect">
            <a:avLst/>
          </a:prstGeom>
          <a:noFill/>
          <a:ln>
            <a:noFill/>
          </a:ln>
        </p:spPr>
      </p:pic>
      <p:pic>
        <p:nvPicPr>
          <p:cNvPr id="314" name="Google Shape;314;p34"/>
          <p:cNvPicPr preferRelativeResize="0"/>
          <p:nvPr/>
        </p:nvPicPr>
        <p:blipFill>
          <a:blip r:embed="rId5">
            <a:alphaModFix/>
          </a:blip>
          <a:stretch>
            <a:fillRect/>
          </a:stretch>
        </p:blipFill>
        <p:spPr>
          <a:xfrm>
            <a:off x="3961138" y="578500"/>
            <a:ext cx="1039024" cy="250725"/>
          </a:xfrm>
          <a:prstGeom prst="rect">
            <a:avLst/>
          </a:prstGeom>
          <a:noFill/>
          <a:ln>
            <a:noFill/>
          </a:ln>
        </p:spPr>
      </p:pic>
      <p:pic>
        <p:nvPicPr>
          <p:cNvPr id="315" name="Google Shape;315;p34"/>
          <p:cNvPicPr preferRelativeResize="0"/>
          <p:nvPr/>
        </p:nvPicPr>
        <p:blipFill>
          <a:blip r:embed="rId3">
            <a:alphaModFix/>
          </a:blip>
          <a:stretch>
            <a:fillRect/>
          </a:stretch>
        </p:blipFill>
        <p:spPr>
          <a:xfrm>
            <a:off x="7054125" y="283464"/>
            <a:ext cx="753024" cy="752998"/>
          </a:xfrm>
          <a:prstGeom prst="rect">
            <a:avLst/>
          </a:prstGeom>
          <a:noFill/>
          <a:ln>
            <a:noFill/>
          </a:ln>
        </p:spPr>
      </p:pic>
      <p:pic>
        <p:nvPicPr>
          <p:cNvPr id="316" name="Google Shape;316;p34"/>
          <p:cNvPicPr preferRelativeResize="0"/>
          <p:nvPr/>
        </p:nvPicPr>
        <p:blipFill>
          <a:blip r:embed="rId6">
            <a:alphaModFix/>
          </a:blip>
          <a:stretch>
            <a:fillRect/>
          </a:stretch>
        </p:blipFill>
        <p:spPr>
          <a:xfrm>
            <a:off x="5732188" y="485562"/>
            <a:ext cx="430924" cy="436600"/>
          </a:xfrm>
          <a:prstGeom prst="rect">
            <a:avLst/>
          </a:prstGeom>
          <a:noFill/>
          <a:ln>
            <a:noFill/>
          </a:ln>
        </p:spPr>
      </p:pic>
      <p:sp>
        <p:nvSpPr>
          <p:cNvPr id="317" name="Google Shape;317;p34"/>
          <p:cNvSpPr/>
          <p:nvPr/>
        </p:nvSpPr>
        <p:spPr>
          <a:xfrm>
            <a:off x="6679475" y="347450"/>
            <a:ext cx="1518600" cy="4681500"/>
          </a:xfrm>
          <a:prstGeom prst="frame">
            <a:avLst>
              <a:gd fmla="val 5326" name="adj1"/>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type="title"/>
          </p:nvPr>
        </p:nvSpPr>
        <p:spPr>
          <a:xfrm>
            <a:off x="720000" y="318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Pricing Tiers</a:t>
            </a:r>
            <a:endParaRPr sz="2500"/>
          </a:p>
        </p:txBody>
      </p:sp>
      <p:grpSp>
        <p:nvGrpSpPr>
          <p:cNvPr id="323" name="Google Shape;323;p35"/>
          <p:cNvGrpSpPr/>
          <p:nvPr/>
        </p:nvGrpSpPr>
        <p:grpSpPr>
          <a:xfrm>
            <a:off x="960875" y="890725"/>
            <a:ext cx="2260800" cy="3581400"/>
            <a:chOff x="960875" y="890725"/>
            <a:chExt cx="2260800" cy="3581400"/>
          </a:xfrm>
        </p:grpSpPr>
        <p:sp>
          <p:nvSpPr>
            <p:cNvPr id="324" name="Google Shape;324;p35"/>
            <p:cNvSpPr/>
            <p:nvPr/>
          </p:nvSpPr>
          <p:spPr>
            <a:xfrm>
              <a:off x="960875" y="890725"/>
              <a:ext cx="2260800" cy="3581400"/>
            </a:xfrm>
            <a:prstGeom prst="roundRect">
              <a:avLst>
                <a:gd fmla="val 16667" name="adj"/>
              </a:avLst>
            </a:prstGeom>
            <a:solidFill>
              <a:srgbClr val="C7EAE8"/>
            </a:solidFill>
            <a:ln cap="flat" cmpd="sng" w="38100">
              <a:solidFill>
                <a:srgbClr val="C7EAE8"/>
              </a:solidFill>
              <a:prstDash val="solid"/>
              <a:round/>
              <a:headEnd len="sm" w="sm" type="none"/>
              <a:tailEnd len="sm" w="sm" type="none"/>
            </a:ln>
          </p:spPr>
          <p:txBody>
            <a:bodyPr anchorCtr="0" anchor="ctr" bIns="91425" lIns="91425" spcFirstLastPara="1" rIns="91425" wrap="square" tIns="91425">
              <a:noAutofit/>
            </a:bodyPr>
            <a:lstStyle/>
            <a:p>
              <a:pPr indent="-196850" lvl="0" marL="171450" rtl="0" algn="l">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Hive set up and Queen Bee</a:t>
              </a:r>
              <a:endParaRPr sz="1300">
                <a:solidFill>
                  <a:schemeClr val="dk1"/>
                </a:solidFill>
                <a:latin typeface="Albert Sans"/>
                <a:ea typeface="Albert Sans"/>
                <a:cs typeface="Albert Sans"/>
                <a:sym typeface="Albert Sans"/>
              </a:endParaRPr>
            </a:p>
            <a:p>
              <a:pPr indent="-196850" lvl="0" marL="171450" rtl="0" algn="l">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Two free consultations with professional apiarists</a:t>
              </a:r>
              <a:endParaRPr sz="10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p:txBody>
        </p:sp>
        <p:sp>
          <p:nvSpPr>
            <p:cNvPr id="325" name="Google Shape;325;p35"/>
            <p:cNvSpPr txBox="1"/>
            <p:nvPr/>
          </p:nvSpPr>
          <p:spPr>
            <a:xfrm>
              <a:off x="1323114" y="923438"/>
              <a:ext cx="1536300" cy="5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lbert Sans"/>
                  <a:ea typeface="Albert Sans"/>
                  <a:cs typeface="Albert Sans"/>
                  <a:sym typeface="Albert Sans"/>
                </a:rPr>
                <a:t>Essentials</a:t>
              </a:r>
              <a:r>
                <a:rPr lang="en">
                  <a:latin typeface="Albert Sans"/>
                  <a:ea typeface="Albert Sans"/>
                  <a:cs typeface="Albert Sans"/>
                  <a:sym typeface="Albert Sans"/>
                </a:rPr>
                <a:t> </a:t>
              </a:r>
              <a:endParaRPr>
                <a:latin typeface="Albert Sans"/>
                <a:ea typeface="Albert Sans"/>
                <a:cs typeface="Albert Sans"/>
                <a:sym typeface="Albert Sans"/>
              </a:endParaRPr>
            </a:p>
            <a:p>
              <a:pPr indent="0" lvl="0" marL="0" rtl="0" algn="ctr">
                <a:spcBef>
                  <a:spcPts val="0"/>
                </a:spcBef>
                <a:spcAft>
                  <a:spcPts val="0"/>
                </a:spcAft>
                <a:buNone/>
              </a:pPr>
              <a:r>
                <a:t/>
              </a:r>
              <a:endParaRPr b="1" sz="1200">
                <a:solidFill>
                  <a:schemeClr val="dk1"/>
                </a:solidFill>
                <a:latin typeface="Albert Sans"/>
                <a:ea typeface="Albert Sans"/>
                <a:cs typeface="Albert Sans"/>
                <a:sym typeface="Albert Sans"/>
              </a:endParaRPr>
            </a:p>
          </p:txBody>
        </p:sp>
        <p:sp>
          <p:nvSpPr>
            <p:cNvPr id="326" name="Google Shape;326;p35"/>
            <p:cNvSpPr txBox="1"/>
            <p:nvPr/>
          </p:nvSpPr>
          <p:spPr>
            <a:xfrm>
              <a:off x="1342025" y="1119325"/>
              <a:ext cx="1498500" cy="4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a:t>
              </a:r>
              <a:r>
                <a:rPr lang="en" sz="1700">
                  <a:solidFill>
                    <a:schemeClr val="dk1"/>
                  </a:solidFill>
                  <a:latin typeface="Albert Sans"/>
                  <a:ea typeface="Albert Sans"/>
                  <a:cs typeface="Albert Sans"/>
                  <a:sym typeface="Albert Sans"/>
                </a:rPr>
                <a:t>999</a:t>
              </a:r>
              <a:endParaRPr sz="1700">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One time payment</a:t>
              </a:r>
              <a:endParaRPr sz="12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700">
                <a:solidFill>
                  <a:schemeClr val="dk1"/>
                </a:solidFill>
                <a:latin typeface="Albert Sans"/>
                <a:ea typeface="Albert Sans"/>
                <a:cs typeface="Albert Sans"/>
                <a:sym typeface="Albert Sans"/>
              </a:endParaRPr>
            </a:p>
          </p:txBody>
        </p:sp>
        <p:cxnSp>
          <p:nvCxnSpPr>
            <p:cNvPr id="327" name="Google Shape;327;p35"/>
            <p:cNvCxnSpPr/>
            <p:nvPr/>
          </p:nvCxnSpPr>
          <p:spPr>
            <a:xfrm>
              <a:off x="1348325" y="1881325"/>
              <a:ext cx="1485900" cy="0"/>
            </a:xfrm>
            <a:prstGeom prst="straightConnector1">
              <a:avLst/>
            </a:prstGeom>
            <a:noFill/>
            <a:ln cap="flat" cmpd="sng" w="9525">
              <a:solidFill>
                <a:schemeClr val="dk1"/>
              </a:solidFill>
              <a:prstDash val="solid"/>
              <a:round/>
              <a:headEnd len="med" w="med" type="none"/>
              <a:tailEnd len="med" w="med" type="none"/>
            </a:ln>
          </p:spPr>
        </p:cxnSp>
      </p:grpSp>
      <p:grpSp>
        <p:nvGrpSpPr>
          <p:cNvPr id="328" name="Google Shape;328;p35"/>
          <p:cNvGrpSpPr/>
          <p:nvPr/>
        </p:nvGrpSpPr>
        <p:grpSpPr>
          <a:xfrm>
            <a:off x="3441600" y="890725"/>
            <a:ext cx="2260800" cy="3581400"/>
            <a:chOff x="3441600" y="890725"/>
            <a:chExt cx="2260800" cy="3581400"/>
          </a:xfrm>
        </p:grpSpPr>
        <p:sp>
          <p:nvSpPr>
            <p:cNvPr id="329" name="Google Shape;329;p35"/>
            <p:cNvSpPr/>
            <p:nvPr/>
          </p:nvSpPr>
          <p:spPr>
            <a:xfrm>
              <a:off x="3441600" y="890725"/>
              <a:ext cx="2260800" cy="3581400"/>
            </a:xfrm>
            <a:prstGeom prst="roundRect">
              <a:avLst>
                <a:gd fmla="val 16667" name="adj"/>
              </a:avLst>
            </a:prstGeom>
            <a:solidFill>
              <a:srgbClr val="B6E1E1"/>
            </a:solidFill>
            <a:ln cap="flat" cmpd="sng" w="38100">
              <a:solidFill>
                <a:srgbClr val="B6E1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196850" lvl="0" marL="171450" rtl="0" algn="l">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Hive set up and Queen Bee</a:t>
              </a:r>
              <a:endParaRPr sz="1300">
                <a:solidFill>
                  <a:schemeClr val="dk1"/>
                </a:solidFill>
                <a:latin typeface="Albert Sans"/>
                <a:ea typeface="Albert Sans"/>
                <a:cs typeface="Albert Sans"/>
                <a:sym typeface="Albert Sans"/>
              </a:endParaRPr>
            </a:p>
            <a:p>
              <a:pPr indent="-196850" lvl="0" marL="171450" rtl="0" algn="l">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Monthly check ups with professional apiarists</a:t>
              </a:r>
              <a:endParaRPr sz="1300">
                <a:solidFill>
                  <a:schemeClr val="dk1"/>
                </a:solidFill>
                <a:latin typeface="Albert Sans"/>
                <a:ea typeface="Albert Sans"/>
                <a:cs typeface="Albert Sans"/>
                <a:sym typeface="Albert Sans"/>
              </a:endParaRPr>
            </a:p>
            <a:p>
              <a:pPr indent="-196850" lvl="0" marL="171450" rtl="0" algn="l">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Access to Beekeeping Resource Guide</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p:txBody>
        </p:sp>
        <p:sp>
          <p:nvSpPr>
            <p:cNvPr id="330" name="Google Shape;330;p35"/>
            <p:cNvSpPr txBox="1"/>
            <p:nvPr/>
          </p:nvSpPr>
          <p:spPr>
            <a:xfrm>
              <a:off x="3803839" y="890725"/>
              <a:ext cx="1536300" cy="5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lbert Sans"/>
                  <a:ea typeface="Albert Sans"/>
                  <a:cs typeface="Albert Sans"/>
                  <a:sym typeface="Albert Sans"/>
                </a:rPr>
                <a:t>Professional</a:t>
              </a:r>
              <a:endParaRPr>
                <a:latin typeface="Albert Sans"/>
                <a:ea typeface="Albert Sans"/>
                <a:cs typeface="Albert Sans"/>
                <a:sym typeface="Albert Sans"/>
              </a:endParaRPr>
            </a:p>
            <a:p>
              <a:pPr indent="0" lvl="0" marL="0" rtl="0" algn="ctr">
                <a:spcBef>
                  <a:spcPts val="0"/>
                </a:spcBef>
                <a:spcAft>
                  <a:spcPts val="0"/>
                </a:spcAft>
                <a:buNone/>
              </a:pPr>
              <a:r>
                <a:t/>
              </a:r>
              <a:endParaRPr b="1" sz="1200">
                <a:solidFill>
                  <a:schemeClr val="dk1"/>
                </a:solidFill>
                <a:latin typeface="Albert Sans"/>
                <a:ea typeface="Albert Sans"/>
                <a:cs typeface="Albert Sans"/>
                <a:sym typeface="Albert Sans"/>
              </a:endParaRPr>
            </a:p>
          </p:txBody>
        </p:sp>
        <p:sp>
          <p:nvSpPr>
            <p:cNvPr id="331" name="Google Shape;331;p35"/>
            <p:cNvSpPr txBox="1"/>
            <p:nvPr/>
          </p:nvSpPr>
          <p:spPr>
            <a:xfrm>
              <a:off x="3822750" y="1125675"/>
              <a:ext cx="1498500" cy="4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a:t>
              </a:r>
              <a:r>
                <a:rPr lang="en" sz="1700">
                  <a:solidFill>
                    <a:schemeClr val="dk1"/>
                  </a:solidFill>
                  <a:latin typeface="Albert Sans"/>
                  <a:ea typeface="Albert Sans"/>
                  <a:cs typeface="Albert Sans"/>
                  <a:sym typeface="Albert Sans"/>
                </a:rPr>
                <a:t>999</a:t>
              </a:r>
              <a:endParaRPr sz="1700">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One time payment</a:t>
              </a:r>
              <a:endParaRPr sz="1200">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 $129 monthly</a:t>
              </a:r>
              <a:endParaRPr sz="12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700">
                <a:solidFill>
                  <a:schemeClr val="dk1"/>
                </a:solidFill>
                <a:latin typeface="Albert Sans"/>
                <a:ea typeface="Albert Sans"/>
                <a:cs typeface="Albert Sans"/>
                <a:sym typeface="Albert Sans"/>
              </a:endParaRPr>
            </a:p>
          </p:txBody>
        </p:sp>
        <p:cxnSp>
          <p:nvCxnSpPr>
            <p:cNvPr id="332" name="Google Shape;332;p35"/>
            <p:cNvCxnSpPr/>
            <p:nvPr/>
          </p:nvCxnSpPr>
          <p:spPr>
            <a:xfrm>
              <a:off x="3829050" y="1881325"/>
              <a:ext cx="1485900" cy="0"/>
            </a:xfrm>
            <a:prstGeom prst="straightConnector1">
              <a:avLst/>
            </a:prstGeom>
            <a:noFill/>
            <a:ln cap="flat" cmpd="sng" w="9525">
              <a:solidFill>
                <a:schemeClr val="dk1"/>
              </a:solidFill>
              <a:prstDash val="solid"/>
              <a:round/>
              <a:headEnd len="med" w="med" type="none"/>
              <a:tailEnd len="med" w="med" type="none"/>
            </a:ln>
          </p:spPr>
        </p:cxnSp>
      </p:grpSp>
      <p:grpSp>
        <p:nvGrpSpPr>
          <p:cNvPr id="333" name="Google Shape;333;p35"/>
          <p:cNvGrpSpPr/>
          <p:nvPr/>
        </p:nvGrpSpPr>
        <p:grpSpPr>
          <a:xfrm>
            <a:off x="5922325" y="890725"/>
            <a:ext cx="2260800" cy="3581400"/>
            <a:chOff x="5922325" y="890725"/>
            <a:chExt cx="2260800" cy="3581400"/>
          </a:xfrm>
        </p:grpSpPr>
        <p:sp>
          <p:nvSpPr>
            <p:cNvPr id="334" name="Google Shape;334;p35"/>
            <p:cNvSpPr/>
            <p:nvPr/>
          </p:nvSpPr>
          <p:spPr>
            <a:xfrm>
              <a:off x="5922325" y="890725"/>
              <a:ext cx="2260800" cy="3581400"/>
            </a:xfrm>
            <a:prstGeom prst="roundRect">
              <a:avLst>
                <a:gd fmla="val 16667" name="adj"/>
              </a:avLst>
            </a:prstGeom>
            <a:solidFill>
              <a:srgbClr val="A3DAD8"/>
            </a:solidFill>
            <a:ln cap="flat" cmpd="sng" w="38100">
              <a:solidFill>
                <a:srgbClr val="A3DA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196850" lvl="0" marL="171450" rtl="0" algn="l">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Hive set up and Queen Bee</a:t>
              </a:r>
              <a:endParaRPr sz="1300">
                <a:solidFill>
                  <a:schemeClr val="dk1"/>
                </a:solidFill>
                <a:latin typeface="Albert Sans"/>
                <a:ea typeface="Albert Sans"/>
                <a:cs typeface="Albert Sans"/>
                <a:sym typeface="Albert Sans"/>
              </a:endParaRPr>
            </a:p>
            <a:p>
              <a:pPr indent="-196850" lvl="0" marL="171450" rtl="0" algn="l">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Biweekly professional apiarists check ups </a:t>
              </a:r>
              <a:endParaRPr sz="1300">
                <a:solidFill>
                  <a:schemeClr val="dk1"/>
                </a:solidFill>
                <a:latin typeface="Albert Sans"/>
                <a:ea typeface="Albert Sans"/>
                <a:cs typeface="Albert Sans"/>
                <a:sym typeface="Albert Sans"/>
              </a:endParaRPr>
            </a:p>
            <a:p>
              <a:pPr indent="-196850" lvl="0" marL="171450" rtl="0" algn="l">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Yearly Harvest Service</a:t>
              </a:r>
              <a:endParaRPr sz="1300">
                <a:solidFill>
                  <a:schemeClr val="dk1"/>
                </a:solidFill>
                <a:latin typeface="Albert Sans"/>
                <a:ea typeface="Albert Sans"/>
                <a:cs typeface="Albert Sans"/>
                <a:sym typeface="Albert Sans"/>
              </a:endParaRPr>
            </a:p>
            <a:p>
              <a:pPr indent="-196850" lvl="0" marL="171450" rtl="0" algn="l">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Access to Beekeeping Resource Guide</a:t>
              </a:r>
              <a:endParaRPr sz="1300">
                <a:solidFill>
                  <a:schemeClr val="dk1"/>
                </a:solidFill>
                <a:latin typeface="Albert Sans"/>
                <a:ea typeface="Albert Sans"/>
                <a:cs typeface="Albert Sans"/>
                <a:sym typeface="Albert Sans"/>
              </a:endParaRPr>
            </a:p>
            <a:p>
              <a:pPr indent="-196850" lvl="0" marL="171450" rtl="0" algn="l">
                <a:spcBef>
                  <a:spcPts val="0"/>
                </a:spcBef>
                <a:spcAft>
                  <a:spcPts val="0"/>
                </a:spcAft>
                <a:buClr>
                  <a:schemeClr val="dk1"/>
                </a:buClr>
                <a:buSzPts val="1300"/>
                <a:buFont typeface="Albert Sans"/>
                <a:buChar char="❖"/>
              </a:pPr>
              <a:r>
                <a:rPr lang="en" sz="1300">
                  <a:solidFill>
                    <a:schemeClr val="dk1"/>
                  </a:solidFill>
                  <a:latin typeface="Albert Sans"/>
                  <a:ea typeface="Albert Sans"/>
                  <a:cs typeface="Albert Sans"/>
                  <a:sym typeface="Albert Sans"/>
                </a:rPr>
                <a:t>Access to emergency professional apiarist help</a:t>
              </a:r>
              <a:endParaRPr sz="13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p:txBody>
        </p:sp>
        <p:sp>
          <p:nvSpPr>
            <p:cNvPr id="335" name="Google Shape;335;p35"/>
            <p:cNvSpPr txBox="1"/>
            <p:nvPr/>
          </p:nvSpPr>
          <p:spPr>
            <a:xfrm>
              <a:off x="6284564" y="890725"/>
              <a:ext cx="1536300" cy="5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lbert Sans"/>
                  <a:ea typeface="Albert Sans"/>
                  <a:cs typeface="Albert Sans"/>
                  <a:sym typeface="Albert Sans"/>
                </a:rPr>
                <a:t>Business</a:t>
              </a:r>
              <a:r>
                <a:rPr lang="en">
                  <a:latin typeface="Albert Sans"/>
                  <a:ea typeface="Albert Sans"/>
                  <a:cs typeface="Albert Sans"/>
                  <a:sym typeface="Albert Sans"/>
                </a:rPr>
                <a:t> </a:t>
              </a:r>
              <a:endParaRPr>
                <a:latin typeface="Albert Sans"/>
                <a:ea typeface="Albert Sans"/>
                <a:cs typeface="Albert Sans"/>
                <a:sym typeface="Albert Sans"/>
              </a:endParaRPr>
            </a:p>
            <a:p>
              <a:pPr indent="0" lvl="0" marL="0" rtl="0" algn="ctr">
                <a:spcBef>
                  <a:spcPts val="0"/>
                </a:spcBef>
                <a:spcAft>
                  <a:spcPts val="0"/>
                </a:spcAft>
                <a:buNone/>
              </a:pPr>
              <a:r>
                <a:t/>
              </a:r>
              <a:endParaRPr b="1" sz="1200">
                <a:solidFill>
                  <a:schemeClr val="dk1"/>
                </a:solidFill>
                <a:latin typeface="Albert Sans"/>
                <a:ea typeface="Albert Sans"/>
                <a:cs typeface="Albert Sans"/>
                <a:sym typeface="Albert Sans"/>
              </a:endParaRPr>
            </a:p>
          </p:txBody>
        </p:sp>
        <p:sp>
          <p:nvSpPr>
            <p:cNvPr id="336" name="Google Shape;336;p35"/>
            <p:cNvSpPr txBox="1"/>
            <p:nvPr/>
          </p:nvSpPr>
          <p:spPr>
            <a:xfrm>
              <a:off x="6284575" y="1125675"/>
              <a:ext cx="1498500" cy="4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a:t>
              </a:r>
              <a:r>
                <a:rPr lang="en" sz="1700">
                  <a:solidFill>
                    <a:schemeClr val="dk1"/>
                  </a:solidFill>
                  <a:latin typeface="Albert Sans"/>
                  <a:ea typeface="Albert Sans"/>
                  <a:cs typeface="Albert Sans"/>
                  <a:sym typeface="Albert Sans"/>
                </a:rPr>
                <a:t>999</a:t>
              </a:r>
              <a:endParaRPr sz="1700">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One time payment</a:t>
              </a:r>
              <a:endParaRPr sz="1200">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 $259 monthly</a:t>
              </a:r>
              <a:endParaRPr sz="12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700">
                <a:solidFill>
                  <a:schemeClr val="dk1"/>
                </a:solidFill>
                <a:latin typeface="Albert Sans"/>
                <a:ea typeface="Albert Sans"/>
                <a:cs typeface="Albert Sans"/>
                <a:sym typeface="Albert Sans"/>
              </a:endParaRPr>
            </a:p>
          </p:txBody>
        </p:sp>
        <p:cxnSp>
          <p:nvCxnSpPr>
            <p:cNvPr id="337" name="Google Shape;337;p35"/>
            <p:cNvCxnSpPr/>
            <p:nvPr/>
          </p:nvCxnSpPr>
          <p:spPr>
            <a:xfrm>
              <a:off x="6309775" y="1881325"/>
              <a:ext cx="1485900" cy="0"/>
            </a:xfrm>
            <a:prstGeom prst="straightConnector1">
              <a:avLst/>
            </a:prstGeom>
            <a:noFill/>
            <a:ln cap="flat" cmpd="sng" w="9525">
              <a:solidFill>
                <a:schemeClr val="dk1"/>
              </a:solidFill>
              <a:prstDash val="solid"/>
              <a:round/>
              <a:headEnd len="med" w="med" type="none"/>
              <a:tailEnd len="med" w="med" type="none"/>
            </a:ln>
          </p:spPr>
        </p:cxnSp>
      </p:grpSp>
      <p:sp>
        <p:nvSpPr>
          <p:cNvPr id="338" name="Google Shape;338;p35"/>
          <p:cNvSpPr txBox="1"/>
          <p:nvPr/>
        </p:nvSpPr>
        <p:spPr>
          <a:xfrm>
            <a:off x="591275" y="4552500"/>
            <a:ext cx="3000000" cy="5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latin typeface="Albert Sans"/>
                <a:ea typeface="Albert Sans"/>
                <a:cs typeface="Albert Sans"/>
                <a:sym typeface="Albert Sans"/>
              </a:rPr>
              <a:t>* Subscription service valid only in the Carolinas.</a:t>
            </a:r>
            <a:endParaRPr sz="800">
              <a:latin typeface="Albert Sans"/>
              <a:ea typeface="Albert Sans"/>
              <a:cs typeface="Albert Sans"/>
              <a:sym typeface="Albert Sans"/>
            </a:endParaRPr>
          </a:p>
          <a:p>
            <a:pPr indent="0" lvl="0" marL="0" rtl="0" algn="l">
              <a:lnSpc>
                <a:spcPct val="115000"/>
              </a:lnSpc>
              <a:spcBef>
                <a:spcPts val="0"/>
              </a:spcBef>
              <a:spcAft>
                <a:spcPts val="0"/>
              </a:spcAft>
              <a:buNone/>
            </a:pPr>
            <a:r>
              <a:rPr lang="en" sz="800">
                <a:latin typeface="Albert Sans"/>
                <a:ea typeface="Albert Sans"/>
                <a:cs typeface="Albert Sans"/>
                <a:sym typeface="Albert Sans"/>
              </a:rPr>
              <a:t>* Additional mileage costs for distances over 150 miles.</a:t>
            </a:r>
            <a:endParaRPr sz="800">
              <a:latin typeface="Albert Sans"/>
              <a:ea typeface="Albert Sans"/>
              <a:cs typeface="Albert Sans"/>
              <a:sym typeface="Albert Sans"/>
            </a:endParaRPr>
          </a:p>
          <a:p>
            <a:pPr indent="0" lvl="0" marL="0" rtl="0" algn="l">
              <a:lnSpc>
                <a:spcPct val="115000"/>
              </a:lnSpc>
              <a:spcBef>
                <a:spcPts val="0"/>
              </a:spcBef>
              <a:spcAft>
                <a:spcPts val="0"/>
              </a:spcAft>
              <a:buNone/>
            </a:pPr>
            <a:r>
              <a:rPr lang="en" sz="800">
                <a:latin typeface="Albert Sans"/>
                <a:ea typeface="Albert Sans"/>
                <a:cs typeface="Albert Sans"/>
                <a:sym typeface="Albert Sans"/>
              </a:rPr>
              <a:t>* Payment plans available.</a:t>
            </a:r>
            <a:endParaRPr sz="800">
              <a:latin typeface="Albert Sans"/>
              <a:ea typeface="Albert Sans"/>
              <a:cs typeface="Albert Sans"/>
              <a:sym typeface="Alber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3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
                                        <p:tgtEl>
                                          <p:spTgt spid="338"/>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300"/>
                                        <p:tgtEl>
                                          <p:spTgt spid="328"/>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3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6"/>
          <p:cNvPicPr preferRelativeResize="0"/>
          <p:nvPr/>
        </p:nvPicPr>
        <p:blipFill rotWithShape="1">
          <a:blip r:embed="rId3">
            <a:alphaModFix/>
          </a:blip>
          <a:srcRect b="1687" l="1399" r="2094" t="2444"/>
          <a:stretch/>
        </p:blipFill>
        <p:spPr>
          <a:xfrm>
            <a:off x="956538" y="0"/>
            <a:ext cx="7230930"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grpSp>
        <p:nvGrpSpPr>
          <p:cNvPr id="348" name="Google Shape;348;p37"/>
          <p:cNvGrpSpPr/>
          <p:nvPr/>
        </p:nvGrpSpPr>
        <p:grpSpPr>
          <a:xfrm>
            <a:off x="6781006" y="1018874"/>
            <a:ext cx="2208834" cy="3489884"/>
            <a:chOff x="2744109" y="1597469"/>
            <a:chExt cx="1827900" cy="2399700"/>
          </a:xfrm>
        </p:grpSpPr>
        <p:sp>
          <p:nvSpPr>
            <p:cNvPr id="349" name="Google Shape;349;p37"/>
            <p:cNvSpPr/>
            <p:nvPr/>
          </p:nvSpPr>
          <p:spPr>
            <a:xfrm rot="5400000">
              <a:off x="2458209" y="1883369"/>
              <a:ext cx="2399700" cy="1827900"/>
            </a:xfrm>
            <a:prstGeom prst="rightArrowCallout">
              <a:avLst>
                <a:gd fmla="val 9283" name="adj1"/>
                <a:gd fmla="val 13570" name="adj2"/>
                <a:gd fmla="val 16082" name="adj3"/>
                <a:gd fmla="val 81236" name="adj4"/>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50" name="Google Shape;350;p37"/>
            <p:cNvSpPr/>
            <p:nvPr/>
          </p:nvSpPr>
          <p:spPr>
            <a:xfrm flipH="1" rot="10800000">
              <a:off x="2834043" y="1687411"/>
              <a:ext cx="1649400" cy="1769700"/>
            </a:xfrm>
            <a:prstGeom prst="snip1Rect">
              <a:avLst>
                <a:gd fmla="val 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grpSp>
      <p:grpSp>
        <p:nvGrpSpPr>
          <p:cNvPr id="351" name="Google Shape;351;p37"/>
          <p:cNvGrpSpPr/>
          <p:nvPr/>
        </p:nvGrpSpPr>
        <p:grpSpPr>
          <a:xfrm>
            <a:off x="4571991" y="362802"/>
            <a:ext cx="2208834" cy="3489884"/>
            <a:chOff x="916059" y="1146343"/>
            <a:chExt cx="1827900" cy="2399700"/>
          </a:xfrm>
        </p:grpSpPr>
        <p:sp>
          <p:nvSpPr>
            <p:cNvPr id="352" name="Google Shape;352;p37"/>
            <p:cNvSpPr/>
            <p:nvPr/>
          </p:nvSpPr>
          <p:spPr>
            <a:xfrm rot="-5400000">
              <a:off x="630159" y="1432243"/>
              <a:ext cx="2399700" cy="1827900"/>
            </a:xfrm>
            <a:prstGeom prst="rightArrowCallout">
              <a:avLst>
                <a:gd fmla="val 9283" name="adj1"/>
                <a:gd fmla="val 13570" name="adj2"/>
                <a:gd fmla="val 16082" name="adj3"/>
                <a:gd fmla="val 81236" name="adj4"/>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53" name="Google Shape;353;p37"/>
            <p:cNvSpPr/>
            <p:nvPr/>
          </p:nvSpPr>
          <p:spPr>
            <a:xfrm flipH="1">
              <a:off x="1004625" y="1686400"/>
              <a:ext cx="1649400" cy="1769700"/>
            </a:xfrm>
            <a:prstGeom prst="snip1Rect">
              <a:avLst>
                <a:gd fmla="val 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grpSp>
      <p:grpSp>
        <p:nvGrpSpPr>
          <p:cNvPr id="354" name="Google Shape;354;p37"/>
          <p:cNvGrpSpPr/>
          <p:nvPr/>
        </p:nvGrpSpPr>
        <p:grpSpPr>
          <a:xfrm>
            <a:off x="154141" y="362802"/>
            <a:ext cx="2208834" cy="3489884"/>
            <a:chOff x="916059" y="1146343"/>
            <a:chExt cx="1827900" cy="2399700"/>
          </a:xfrm>
        </p:grpSpPr>
        <p:sp>
          <p:nvSpPr>
            <p:cNvPr id="355" name="Google Shape;355;p37"/>
            <p:cNvSpPr/>
            <p:nvPr/>
          </p:nvSpPr>
          <p:spPr>
            <a:xfrm rot="-5400000">
              <a:off x="630159" y="1432243"/>
              <a:ext cx="2399700" cy="1827900"/>
            </a:xfrm>
            <a:prstGeom prst="rightArrowCallout">
              <a:avLst>
                <a:gd fmla="val 9283" name="adj1"/>
                <a:gd fmla="val 13570" name="adj2"/>
                <a:gd fmla="val 16082" name="adj3"/>
                <a:gd fmla="val 81236" name="adj4"/>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56" name="Google Shape;356;p37"/>
            <p:cNvSpPr/>
            <p:nvPr/>
          </p:nvSpPr>
          <p:spPr>
            <a:xfrm flipH="1">
              <a:off x="1004625" y="1686400"/>
              <a:ext cx="1649400" cy="1769700"/>
            </a:xfrm>
            <a:prstGeom prst="snip1Rect">
              <a:avLst>
                <a:gd fmla="val 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grpSp>
      <p:grpSp>
        <p:nvGrpSpPr>
          <p:cNvPr id="357" name="Google Shape;357;p37"/>
          <p:cNvGrpSpPr/>
          <p:nvPr/>
        </p:nvGrpSpPr>
        <p:grpSpPr>
          <a:xfrm>
            <a:off x="2363156" y="1018874"/>
            <a:ext cx="2208834" cy="3489884"/>
            <a:chOff x="2744109" y="1597469"/>
            <a:chExt cx="1827900" cy="2399700"/>
          </a:xfrm>
        </p:grpSpPr>
        <p:sp>
          <p:nvSpPr>
            <p:cNvPr id="358" name="Google Shape;358;p37"/>
            <p:cNvSpPr/>
            <p:nvPr/>
          </p:nvSpPr>
          <p:spPr>
            <a:xfrm rot="5400000">
              <a:off x="2458209" y="1883369"/>
              <a:ext cx="2399700" cy="1827900"/>
            </a:xfrm>
            <a:prstGeom prst="rightArrowCallout">
              <a:avLst>
                <a:gd fmla="val 9283" name="adj1"/>
                <a:gd fmla="val 13570" name="adj2"/>
                <a:gd fmla="val 16082" name="adj3"/>
                <a:gd fmla="val 81236" name="adj4"/>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59" name="Google Shape;359;p37"/>
            <p:cNvSpPr/>
            <p:nvPr/>
          </p:nvSpPr>
          <p:spPr>
            <a:xfrm flipH="1" rot="10800000">
              <a:off x="2834043" y="1687411"/>
              <a:ext cx="1649400" cy="1769700"/>
            </a:xfrm>
            <a:prstGeom prst="snip1Rect">
              <a:avLst>
                <a:gd fmla="val 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grpSp>
      <p:grpSp>
        <p:nvGrpSpPr>
          <p:cNvPr id="360" name="Google Shape;360;p37"/>
          <p:cNvGrpSpPr/>
          <p:nvPr/>
        </p:nvGrpSpPr>
        <p:grpSpPr>
          <a:xfrm>
            <a:off x="2363156" y="1018874"/>
            <a:ext cx="2208834" cy="3489884"/>
            <a:chOff x="2744109" y="1597469"/>
            <a:chExt cx="1827900" cy="2399700"/>
          </a:xfrm>
        </p:grpSpPr>
        <p:sp>
          <p:nvSpPr>
            <p:cNvPr id="361" name="Google Shape;361;p37"/>
            <p:cNvSpPr/>
            <p:nvPr/>
          </p:nvSpPr>
          <p:spPr>
            <a:xfrm rot="5400000">
              <a:off x="2458209" y="1883369"/>
              <a:ext cx="2399700" cy="1827900"/>
            </a:xfrm>
            <a:prstGeom prst="rightArrowCallout">
              <a:avLst>
                <a:gd fmla="val 9283" name="adj1"/>
                <a:gd fmla="val 13570" name="adj2"/>
                <a:gd fmla="val 16082" name="adj3"/>
                <a:gd fmla="val 81236" name="adj4"/>
              </a:avLst>
            </a:prstGeom>
            <a:solidFill>
              <a:srgbClr val="A3DAD8"/>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62" name="Google Shape;362;p37"/>
            <p:cNvSpPr/>
            <p:nvPr/>
          </p:nvSpPr>
          <p:spPr>
            <a:xfrm flipH="1" rot="10800000">
              <a:off x="2834043" y="1687411"/>
              <a:ext cx="1649400" cy="1769700"/>
            </a:xfrm>
            <a:prstGeom prst="snip1Rect">
              <a:avLst>
                <a:gd fmla="val 0" name="adj"/>
              </a:avLst>
            </a:prstGeom>
            <a:solidFill>
              <a:srgbClr val="A3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63" name="Google Shape;363;p37"/>
            <p:cNvSpPr txBox="1"/>
            <p:nvPr/>
          </p:nvSpPr>
          <p:spPr>
            <a:xfrm>
              <a:off x="2966450" y="1795520"/>
              <a:ext cx="1383000" cy="1476000"/>
            </a:xfrm>
            <a:prstGeom prst="rect">
              <a:avLst/>
            </a:prstGeom>
            <a:solidFill>
              <a:srgbClr val="B6E1E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000000"/>
                  </a:solidFill>
                  <a:latin typeface="Albert Sans"/>
                  <a:ea typeface="Albert Sans"/>
                  <a:cs typeface="Albert Sans"/>
                  <a:sym typeface="Albert Sans"/>
                </a:rPr>
                <a:t>Weaknesses</a:t>
              </a:r>
              <a:endParaRPr b="1">
                <a:solidFill>
                  <a:srgbClr val="000000"/>
                </a:solidFill>
                <a:latin typeface="Albert Sans"/>
                <a:ea typeface="Albert Sans"/>
                <a:cs typeface="Albert Sans"/>
                <a:sym typeface="Albert Sans"/>
              </a:endParaRPr>
            </a:p>
            <a:p>
              <a:pPr indent="0" lvl="0" marL="0" rtl="0" algn="ctr">
                <a:lnSpc>
                  <a:spcPct val="115000"/>
                </a:lnSpc>
                <a:spcBef>
                  <a:spcPts val="0"/>
                </a:spcBef>
                <a:spcAft>
                  <a:spcPts val="0"/>
                </a:spcAft>
                <a:buNone/>
              </a:pPr>
              <a:r>
                <a:t/>
              </a:r>
              <a:endParaRPr sz="8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GMO misunderstandings</a:t>
              </a:r>
              <a:endParaRPr sz="10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Scale of Finance</a:t>
              </a:r>
              <a:endParaRPr sz="10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Genetics of Bees</a:t>
              </a:r>
              <a:endParaRPr sz="1000">
                <a:solidFill>
                  <a:srgbClr val="000000"/>
                </a:solidFill>
                <a:latin typeface="Albert Sans"/>
                <a:ea typeface="Albert Sans"/>
                <a:cs typeface="Albert Sans"/>
                <a:sym typeface="Albert Sans"/>
              </a:endParaRPr>
            </a:p>
          </p:txBody>
        </p:sp>
      </p:grpSp>
      <p:grpSp>
        <p:nvGrpSpPr>
          <p:cNvPr id="364" name="Google Shape;364;p37"/>
          <p:cNvGrpSpPr/>
          <p:nvPr/>
        </p:nvGrpSpPr>
        <p:grpSpPr>
          <a:xfrm>
            <a:off x="4571991" y="362802"/>
            <a:ext cx="2208834" cy="3489884"/>
            <a:chOff x="4572009" y="1146343"/>
            <a:chExt cx="1827900" cy="2399700"/>
          </a:xfrm>
        </p:grpSpPr>
        <p:sp>
          <p:nvSpPr>
            <p:cNvPr id="365" name="Google Shape;365;p37"/>
            <p:cNvSpPr/>
            <p:nvPr/>
          </p:nvSpPr>
          <p:spPr>
            <a:xfrm rot="-5400000">
              <a:off x="4286109" y="1432243"/>
              <a:ext cx="2399700" cy="1827900"/>
            </a:xfrm>
            <a:prstGeom prst="rightArrowCallout">
              <a:avLst>
                <a:gd fmla="val 9283" name="adj1"/>
                <a:gd fmla="val 13570" name="adj2"/>
                <a:gd fmla="val 16082" name="adj3"/>
                <a:gd fmla="val 81236" name="adj4"/>
              </a:avLst>
            </a:prstGeom>
            <a:solidFill>
              <a:srgbClr val="C7EAE8"/>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66" name="Google Shape;366;p37"/>
            <p:cNvSpPr/>
            <p:nvPr/>
          </p:nvSpPr>
          <p:spPr>
            <a:xfrm flipH="1">
              <a:off x="4660575" y="1686400"/>
              <a:ext cx="1649400" cy="1769700"/>
            </a:xfrm>
            <a:prstGeom prst="snip1Rect">
              <a:avLst>
                <a:gd fmla="val 0" name="adj"/>
              </a:avLst>
            </a:prstGeom>
            <a:solidFill>
              <a:srgbClr val="C7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67" name="Google Shape;367;p37"/>
            <p:cNvSpPr txBox="1"/>
            <p:nvPr/>
          </p:nvSpPr>
          <p:spPr>
            <a:xfrm>
              <a:off x="4794425" y="1795520"/>
              <a:ext cx="1383000" cy="1476000"/>
            </a:xfrm>
            <a:prstGeom prst="rect">
              <a:avLst/>
            </a:prstGeom>
            <a:solidFill>
              <a:srgbClr val="A3DAD8"/>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000000"/>
                  </a:solidFill>
                  <a:latin typeface="Albert Sans"/>
                  <a:ea typeface="Albert Sans"/>
                  <a:cs typeface="Albert Sans"/>
                  <a:sym typeface="Albert Sans"/>
                </a:rPr>
                <a:t>Opportunities</a:t>
              </a:r>
              <a:endParaRPr b="1">
                <a:solidFill>
                  <a:srgbClr val="000000"/>
                </a:solidFill>
                <a:latin typeface="Albert Sans"/>
                <a:ea typeface="Albert Sans"/>
                <a:cs typeface="Albert Sans"/>
                <a:sym typeface="Albert Sans"/>
              </a:endParaRPr>
            </a:p>
            <a:p>
              <a:pPr indent="0" lvl="0" marL="0" rtl="0" algn="ctr">
                <a:lnSpc>
                  <a:spcPct val="115000"/>
                </a:lnSpc>
                <a:spcBef>
                  <a:spcPts val="0"/>
                </a:spcBef>
                <a:spcAft>
                  <a:spcPts val="0"/>
                </a:spcAft>
                <a:buNone/>
              </a:pPr>
              <a:r>
                <a:t/>
              </a:r>
              <a:endParaRPr sz="8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Save the Bee Initiatives</a:t>
              </a:r>
              <a:endParaRPr sz="10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NC Local Beekeepers</a:t>
              </a:r>
              <a:endParaRPr sz="10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latin typeface="Albert Sans"/>
                  <a:ea typeface="Albert Sans"/>
                  <a:cs typeface="Albert Sans"/>
                  <a:sym typeface="Albert Sans"/>
                </a:rPr>
                <a:t>Beehive Grant Programs</a:t>
              </a:r>
              <a:endParaRPr sz="1000">
                <a:latin typeface="Albert Sans"/>
                <a:ea typeface="Albert Sans"/>
                <a:cs typeface="Albert Sans"/>
                <a:sym typeface="Albert Sans"/>
              </a:endParaRPr>
            </a:p>
          </p:txBody>
        </p:sp>
      </p:grpSp>
      <p:grpSp>
        <p:nvGrpSpPr>
          <p:cNvPr id="368" name="Google Shape;368;p37"/>
          <p:cNvGrpSpPr/>
          <p:nvPr/>
        </p:nvGrpSpPr>
        <p:grpSpPr>
          <a:xfrm>
            <a:off x="6781006" y="1018874"/>
            <a:ext cx="2208834" cy="3489884"/>
            <a:chOff x="6400059" y="1597469"/>
            <a:chExt cx="1827900" cy="2399700"/>
          </a:xfrm>
        </p:grpSpPr>
        <p:sp>
          <p:nvSpPr>
            <p:cNvPr id="369" name="Google Shape;369;p37"/>
            <p:cNvSpPr/>
            <p:nvPr/>
          </p:nvSpPr>
          <p:spPr>
            <a:xfrm rot="5400000">
              <a:off x="6114159" y="1883369"/>
              <a:ext cx="2399700" cy="1827900"/>
            </a:xfrm>
            <a:prstGeom prst="rightArrowCallout">
              <a:avLst>
                <a:gd fmla="val 9283" name="adj1"/>
                <a:gd fmla="val 13570" name="adj2"/>
                <a:gd fmla="val 16082" name="adj3"/>
                <a:gd fmla="val 81236" name="adj4"/>
              </a:avLst>
            </a:prstGeom>
            <a:solidFill>
              <a:srgbClr val="A3DAD8"/>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70" name="Google Shape;370;p37"/>
            <p:cNvSpPr/>
            <p:nvPr/>
          </p:nvSpPr>
          <p:spPr>
            <a:xfrm flipH="1" rot="10800000">
              <a:off x="6489993" y="1687411"/>
              <a:ext cx="1649400" cy="1769700"/>
            </a:xfrm>
            <a:prstGeom prst="snip1Rect">
              <a:avLst>
                <a:gd fmla="val 0" name="adj"/>
              </a:avLst>
            </a:prstGeom>
            <a:solidFill>
              <a:srgbClr val="A3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71" name="Google Shape;371;p37"/>
            <p:cNvSpPr txBox="1"/>
            <p:nvPr/>
          </p:nvSpPr>
          <p:spPr>
            <a:xfrm>
              <a:off x="6622400" y="1795520"/>
              <a:ext cx="1383000" cy="1476000"/>
            </a:xfrm>
            <a:prstGeom prst="rect">
              <a:avLst/>
            </a:prstGeom>
            <a:solidFill>
              <a:srgbClr val="B6E1E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000000"/>
                  </a:solidFill>
                  <a:latin typeface="Albert Sans"/>
                  <a:ea typeface="Albert Sans"/>
                  <a:cs typeface="Albert Sans"/>
                  <a:sym typeface="Albert Sans"/>
                </a:rPr>
                <a:t>Threats</a:t>
              </a:r>
              <a:endParaRPr b="1">
                <a:solidFill>
                  <a:srgbClr val="000000"/>
                </a:solidFill>
                <a:latin typeface="Albert Sans"/>
                <a:ea typeface="Albert Sans"/>
                <a:cs typeface="Albert Sans"/>
                <a:sym typeface="Albert Sans"/>
              </a:endParaRPr>
            </a:p>
            <a:p>
              <a:pPr indent="0" lvl="0" marL="0" rtl="0" algn="ctr">
                <a:lnSpc>
                  <a:spcPct val="115000"/>
                </a:lnSpc>
                <a:spcBef>
                  <a:spcPts val="0"/>
                </a:spcBef>
                <a:spcAft>
                  <a:spcPts val="0"/>
                </a:spcAft>
                <a:buNone/>
              </a:pPr>
              <a:r>
                <a:t/>
              </a:r>
              <a:endParaRPr sz="8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Novel Diseases</a:t>
              </a:r>
              <a:endParaRPr sz="10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Government Regulations</a:t>
              </a:r>
              <a:endParaRPr sz="10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Bee Growth Timescale</a:t>
              </a:r>
              <a:endParaRPr sz="1000">
                <a:solidFill>
                  <a:srgbClr val="000000"/>
                </a:solidFill>
                <a:latin typeface="Albert Sans"/>
                <a:ea typeface="Albert Sans"/>
                <a:cs typeface="Albert Sans"/>
                <a:sym typeface="Albert Sans"/>
              </a:endParaRPr>
            </a:p>
          </p:txBody>
        </p:sp>
      </p:grpSp>
      <p:grpSp>
        <p:nvGrpSpPr>
          <p:cNvPr id="372" name="Google Shape;372;p37"/>
          <p:cNvGrpSpPr/>
          <p:nvPr/>
        </p:nvGrpSpPr>
        <p:grpSpPr>
          <a:xfrm>
            <a:off x="154141" y="362802"/>
            <a:ext cx="2208834" cy="3489884"/>
            <a:chOff x="916059" y="1146343"/>
            <a:chExt cx="1827900" cy="2399700"/>
          </a:xfrm>
        </p:grpSpPr>
        <p:sp>
          <p:nvSpPr>
            <p:cNvPr id="373" name="Google Shape;373;p37"/>
            <p:cNvSpPr/>
            <p:nvPr/>
          </p:nvSpPr>
          <p:spPr>
            <a:xfrm rot="-5400000">
              <a:off x="630159" y="1432243"/>
              <a:ext cx="2399700" cy="1827900"/>
            </a:xfrm>
            <a:prstGeom prst="rightArrowCallout">
              <a:avLst>
                <a:gd fmla="val 9283" name="adj1"/>
                <a:gd fmla="val 13570" name="adj2"/>
                <a:gd fmla="val 16082" name="adj3"/>
                <a:gd fmla="val 81236" name="adj4"/>
              </a:avLst>
            </a:prstGeom>
            <a:solidFill>
              <a:srgbClr val="C7EAE8"/>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74" name="Google Shape;374;p37"/>
            <p:cNvSpPr/>
            <p:nvPr/>
          </p:nvSpPr>
          <p:spPr>
            <a:xfrm flipH="1">
              <a:off x="1004625" y="1686400"/>
              <a:ext cx="1649400" cy="1769700"/>
            </a:xfrm>
            <a:prstGeom prst="snip1Rect">
              <a:avLst>
                <a:gd fmla="val 0" name="adj"/>
              </a:avLst>
            </a:prstGeom>
            <a:solidFill>
              <a:srgbClr val="C7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75" name="Google Shape;375;p37"/>
            <p:cNvSpPr txBox="1"/>
            <p:nvPr/>
          </p:nvSpPr>
          <p:spPr>
            <a:xfrm>
              <a:off x="1138475" y="1795520"/>
              <a:ext cx="1383000" cy="1476000"/>
            </a:xfrm>
            <a:prstGeom prst="rect">
              <a:avLst/>
            </a:prstGeom>
            <a:solidFill>
              <a:srgbClr val="A3DAD8"/>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000000"/>
                  </a:solidFill>
                  <a:latin typeface="Albert Sans"/>
                  <a:ea typeface="Albert Sans"/>
                  <a:cs typeface="Albert Sans"/>
                  <a:sym typeface="Albert Sans"/>
                </a:rPr>
                <a:t>Strengths</a:t>
              </a:r>
              <a:endParaRPr b="1">
                <a:solidFill>
                  <a:srgbClr val="000000"/>
                </a:solidFill>
                <a:latin typeface="Albert Sans"/>
                <a:ea typeface="Albert Sans"/>
                <a:cs typeface="Albert Sans"/>
                <a:sym typeface="Albert Sans"/>
              </a:endParaRPr>
            </a:p>
            <a:p>
              <a:pPr indent="0" lvl="0" marL="0" rtl="0" algn="ctr">
                <a:lnSpc>
                  <a:spcPct val="115000"/>
                </a:lnSpc>
                <a:spcBef>
                  <a:spcPts val="0"/>
                </a:spcBef>
                <a:spcAft>
                  <a:spcPts val="0"/>
                </a:spcAft>
                <a:buNone/>
              </a:pPr>
              <a:r>
                <a:t/>
              </a:r>
              <a:endParaRPr sz="8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Genomic Data</a:t>
              </a:r>
              <a:endParaRPr sz="10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Data Informed Decisions</a:t>
              </a:r>
              <a:endParaRPr sz="10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Hybrids</a:t>
              </a:r>
              <a:endParaRPr sz="1000">
                <a:solidFill>
                  <a:srgbClr val="000000"/>
                </a:solidFill>
                <a:latin typeface="Albert Sans"/>
                <a:ea typeface="Albert Sans"/>
                <a:cs typeface="Albert Sans"/>
                <a:sym typeface="Albert Sans"/>
              </a:endParaRPr>
            </a:p>
            <a:p>
              <a:pPr indent="0" lvl="0" marL="0" rtl="0" algn="ctr">
                <a:lnSpc>
                  <a:spcPct val="200000"/>
                </a:lnSpc>
                <a:spcBef>
                  <a:spcPts val="0"/>
                </a:spcBef>
                <a:spcAft>
                  <a:spcPts val="0"/>
                </a:spcAft>
                <a:buNone/>
              </a:pPr>
              <a:r>
                <a:rPr lang="en" sz="1000">
                  <a:solidFill>
                    <a:srgbClr val="000000"/>
                  </a:solidFill>
                  <a:latin typeface="Albert Sans"/>
                  <a:ea typeface="Albert Sans"/>
                  <a:cs typeface="Albert Sans"/>
                  <a:sym typeface="Albert Sans"/>
                </a:rPr>
                <a:t>Business Integration</a:t>
              </a:r>
              <a:endParaRPr sz="1000">
                <a:solidFill>
                  <a:srgbClr val="000000"/>
                </a:solidFill>
                <a:latin typeface="Albert Sans"/>
                <a:ea typeface="Albert Sans"/>
                <a:cs typeface="Albert Sans"/>
                <a:sym typeface="Albert Sans"/>
              </a:endParaRPr>
            </a:p>
          </p:txBody>
        </p:sp>
      </p:grpSp>
      <p:pic>
        <p:nvPicPr>
          <p:cNvPr id="376" name="Google Shape;376;p37"/>
          <p:cNvPicPr preferRelativeResize="0"/>
          <p:nvPr/>
        </p:nvPicPr>
        <p:blipFill>
          <a:blip r:embed="rId3">
            <a:alphaModFix/>
          </a:blip>
          <a:stretch>
            <a:fillRect/>
          </a:stretch>
        </p:blipFill>
        <p:spPr>
          <a:xfrm>
            <a:off x="8268299" y="4267799"/>
            <a:ext cx="875699" cy="875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grpSp>
        <p:nvGrpSpPr>
          <p:cNvPr id="381" name="Google Shape;381;p38"/>
          <p:cNvGrpSpPr/>
          <p:nvPr/>
        </p:nvGrpSpPr>
        <p:grpSpPr>
          <a:xfrm>
            <a:off x="7099425" y="1168150"/>
            <a:ext cx="1265700" cy="1316100"/>
            <a:chOff x="3939150" y="1168150"/>
            <a:chExt cx="1265700" cy="1316100"/>
          </a:xfrm>
        </p:grpSpPr>
        <p:sp>
          <p:nvSpPr>
            <p:cNvPr id="382" name="Google Shape;382;p38"/>
            <p:cNvSpPr/>
            <p:nvPr/>
          </p:nvSpPr>
          <p:spPr>
            <a:xfrm>
              <a:off x="3939150" y="1168150"/>
              <a:ext cx="1265700" cy="1316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sp>
          <p:nvSpPr>
            <p:cNvPr id="383" name="Google Shape;383;p38"/>
            <p:cNvSpPr/>
            <p:nvPr/>
          </p:nvSpPr>
          <p:spPr>
            <a:xfrm>
              <a:off x="3939150" y="1168150"/>
              <a:ext cx="1265700" cy="1316100"/>
            </a:xfrm>
            <a:prstGeom prst="roundRect">
              <a:avLst>
                <a:gd fmla="val 16667" name="adj"/>
              </a:avLst>
            </a:prstGeom>
            <a:solidFill>
              <a:srgbClr val="EEEEEE"/>
            </a:solidFill>
            <a:ln cap="flat" cmpd="sng" w="9525">
              <a:solidFill>
                <a:srgbClr val="DAF0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grpSp>
      <p:grpSp>
        <p:nvGrpSpPr>
          <p:cNvPr id="384" name="Google Shape;384;p38"/>
          <p:cNvGrpSpPr/>
          <p:nvPr/>
        </p:nvGrpSpPr>
        <p:grpSpPr>
          <a:xfrm>
            <a:off x="5519275" y="2976350"/>
            <a:ext cx="1265700" cy="1316100"/>
            <a:chOff x="3939150" y="1168150"/>
            <a:chExt cx="1265700" cy="1316100"/>
          </a:xfrm>
        </p:grpSpPr>
        <p:sp>
          <p:nvSpPr>
            <p:cNvPr id="385" name="Google Shape;385;p38"/>
            <p:cNvSpPr/>
            <p:nvPr/>
          </p:nvSpPr>
          <p:spPr>
            <a:xfrm>
              <a:off x="3939150" y="1168150"/>
              <a:ext cx="1265700" cy="1316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sp>
          <p:nvSpPr>
            <p:cNvPr id="386" name="Google Shape;386;p38"/>
            <p:cNvSpPr/>
            <p:nvPr/>
          </p:nvSpPr>
          <p:spPr>
            <a:xfrm>
              <a:off x="3939150" y="1168150"/>
              <a:ext cx="1265700" cy="1316100"/>
            </a:xfrm>
            <a:prstGeom prst="roundRect">
              <a:avLst>
                <a:gd fmla="val 16667" name="adj"/>
              </a:avLst>
            </a:prstGeom>
            <a:solidFill>
              <a:srgbClr val="EEEEEE"/>
            </a:solidFill>
            <a:ln cap="flat" cmpd="sng" w="9525">
              <a:solidFill>
                <a:srgbClr val="DAF0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grpSp>
      <p:grpSp>
        <p:nvGrpSpPr>
          <p:cNvPr id="387" name="Google Shape;387;p38"/>
          <p:cNvGrpSpPr/>
          <p:nvPr/>
        </p:nvGrpSpPr>
        <p:grpSpPr>
          <a:xfrm>
            <a:off x="3939150" y="1168150"/>
            <a:ext cx="1265700" cy="1316100"/>
            <a:chOff x="3939150" y="1168150"/>
            <a:chExt cx="1265700" cy="1316100"/>
          </a:xfrm>
        </p:grpSpPr>
        <p:sp>
          <p:nvSpPr>
            <p:cNvPr id="388" name="Google Shape;388;p38"/>
            <p:cNvSpPr/>
            <p:nvPr/>
          </p:nvSpPr>
          <p:spPr>
            <a:xfrm>
              <a:off x="3939150" y="1168150"/>
              <a:ext cx="1265700" cy="1316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sp>
          <p:nvSpPr>
            <p:cNvPr id="389" name="Google Shape;389;p38"/>
            <p:cNvSpPr/>
            <p:nvPr/>
          </p:nvSpPr>
          <p:spPr>
            <a:xfrm>
              <a:off x="3939150" y="1168150"/>
              <a:ext cx="1265700" cy="1316100"/>
            </a:xfrm>
            <a:prstGeom prst="roundRect">
              <a:avLst>
                <a:gd fmla="val 16667" name="adj"/>
              </a:avLst>
            </a:prstGeom>
            <a:solidFill>
              <a:srgbClr val="EEEEEE"/>
            </a:solidFill>
            <a:ln cap="flat" cmpd="sng" w="9525">
              <a:solidFill>
                <a:srgbClr val="DAF0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grpSp>
      <p:grpSp>
        <p:nvGrpSpPr>
          <p:cNvPr id="390" name="Google Shape;390;p38"/>
          <p:cNvGrpSpPr/>
          <p:nvPr/>
        </p:nvGrpSpPr>
        <p:grpSpPr>
          <a:xfrm>
            <a:off x="2359000" y="2976350"/>
            <a:ext cx="1265700" cy="1316100"/>
            <a:chOff x="3939150" y="1168150"/>
            <a:chExt cx="1265700" cy="1316100"/>
          </a:xfrm>
        </p:grpSpPr>
        <p:sp>
          <p:nvSpPr>
            <p:cNvPr id="391" name="Google Shape;391;p38"/>
            <p:cNvSpPr/>
            <p:nvPr/>
          </p:nvSpPr>
          <p:spPr>
            <a:xfrm>
              <a:off x="3939150" y="1168150"/>
              <a:ext cx="1265700" cy="1316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sp>
          <p:nvSpPr>
            <p:cNvPr id="392" name="Google Shape;392;p38"/>
            <p:cNvSpPr/>
            <p:nvPr/>
          </p:nvSpPr>
          <p:spPr>
            <a:xfrm>
              <a:off x="3939150" y="1168150"/>
              <a:ext cx="1265700" cy="1316100"/>
            </a:xfrm>
            <a:prstGeom prst="roundRect">
              <a:avLst>
                <a:gd fmla="val 16667" name="adj"/>
              </a:avLst>
            </a:prstGeom>
            <a:solidFill>
              <a:srgbClr val="EEEEEE"/>
            </a:solidFill>
            <a:ln cap="flat" cmpd="sng" w="9525">
              <a:solidFill>
                <a:srgbClr val="DAF0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grpSp>
      <p:grpSp>
        <p:nvGrpSpPr>
          <p:cNvPr id="393" name="Google Shape;393;p38"/>
          <p:cNvGrpSpPr/>
          <p:nvPr/>
        </p:nvGrpSpPr>
        <p:grpSpPr>
          <a:xfrm>
            <a:off x="778875" y="1168150"/>
            <a:ext cx="1265700" cy="1316100"/>
            <a:chOff x="3939150" y="1168150"/>
            <a:chExt cx="1265700" cy="1316100"/>
          </a:xfrm>
        </p:grpSpPr>
        <p:sp>
          <p:nvSpPr>
            <p:cNvPr id="394" name="Google Shape;394;p38"/>
            <p:cNvSpPr/>
            <p:nvPr/>
          </p:nvSpPr>
          <p:spPr>
            <a:xfrm>
              <a:off x="3939150" y="1168150"/>
              <a:ext cx="1265700" cy="1316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sp>
          <p:nvSpPr>
            <p:cNvPr id="395" name="Google Shape;395;p38"/>
            <p:cNvSpPr/>
            <p:nvPr/>
          </p:nvSpPr>
          <p:spPr>
            <a:xfrm>
              <a:off x="3939150" y="1168150"/>
              <a:ext cx="1265700" cy="1316100"/>
            </a:xfrm>
            <a:prstGeom prst="roundRect">
              <a:avLst>
                <a:gd fmla="val 16667" name="adj"/>
              </a:avLst>
            </a:prstGeom>
            <a:solidFill>
              <a:srgbClr val="EEEEEE"/>
            </a:solidFill>
            <a:ln cap="flat" cmpd="sng" w="9525">
              <a:solidFill>
                <a:srgbClr val="DAF0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grpSp>
      <p:sp>
        <p:nvSpPr>
          <p:cNvPr id="396" name="Google Shape;396;p38"/>
          <p:cNvSpPr/>
          <p:nvPr/>
        </p:nvSpPr>
        <p:spPr>
          <a:xfrm>
            <a:off x="778875" y="1168150"/>
            <a:ext cx="1265700" cy="1316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sp>
        <p:nvSpPr>
          <p:cNvPr id="397" name="Google Shape;397;p38"/>
          <p:cNvSpPr txBox="1"/>
          <p:nvPr>
            <p:ph type="title"/>
          </p:nvPr>
        </p:nvSpPr>
        <p:spPr>
          <a:xfrm>
            <a:off x="720000" y="275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5 Year Timeline</a:t>
            </a:r>
            <a:endParaRPr sz="2500"/>
          </a:p>
        </p:txBody>
      </p:sp>
      <p:cxnSp>
        <p:nvCxnSpPr>
          <p:cNvPr id="398" name="Google Shape;398;p38"/>
          <p:cNvCxnSpPr/>
          <p:nvPr/>
        </p:nvCxnSpPr>
        <p:spPr>
          <a:xfrm flipH="1" rot="10800000">
            <a:off x="912450" y="2709575"/>
            <a:ext cx="7319100" cy="25200"/>
          </a:xfrm>
          <a:prstGeom prst="straightConnector1">
            <a:avLst/>
          </a:prstGeom>
          <a:noFill/>
          <a:ln cap="flat" cmpd="sng" w="38100">
            <a:solidFill>
              <a:srgbClr val="A3DAD8"/>
            </a:solidFill>
            <a:prstDash val="solid"/>
            <a:round/>
            <a:headEnd len="med" w="med" type="none"/>
            <a:tailEnd len="med" w="med" type="none"/>
          </a:ln>
        </p:spPr>
      </p:cxnSp>
      <p:sp>
        <p:nvSpPr>
          <p:cNvPr id="399" name="Google Shape;399;p38"/>
          <p:cNvSpPr/>
          <p:nvPr/>
        </p:nvSpPr>
        <p:spPr>
          <a:xfrm>
            <a:off x="4435950" y="2600075"/>
            <a:ext cx="272100" cy="244200"/>
          </a:xfrm>
          <a:prstGeom prst="ellipse">
            <a:avLst/>
          </a:prstGeom>
          <a:solidFill>
            <a:srgbClr val="A3DAD8"/>
          </a:solidFill>
          <a:ln cap="flat" cmpd="sng" w="9525">
            <a:solidFill>
              <a:srgbClr val="A3DA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00" name="Google Shape;400;p38"/>
          <p:cNvSpPr/>
          <p:nvPr/>
        </p:nvSpPr>
        <p:spPr>
          <a:xfrm>
            <a:off x="7596225" y="2600075"/>
            <a:ext cx="272100" cy="244200"/>
          </a:xfrm>
          <a:prstGeom prst="ellipse">
            <a:avLst/>
          </a:prstGeom>
          <a:solidFill>
            <a:srgbClr val="A3DAD8"/>
          </a:solidFill>
          <a:ln cap="flat" cmpd="sng" w="9525">
            <a:solidFill>
              <a:srgbClr val="A3DA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01" name="Google Shape;401;p38"/>
          <p:cNvSpPr/>
          <p:nvPr/>
        </p:nvSpPr>
        <p:spPr>
          <a:xfrm>
            <a:off x="1275675" y="2600075"/>
            <a:ext cx="272100" cy="244200"/>
          </a:xfrm>
          <a:prstGeom prst="ellipse">
            <a:avLst/>
          </a:prstGeom>
          <a:solidFill>
            <a:srgbClr val="A3DAD8"/>
          </a:solidFill>
          <a:ln cap="flat" cmpd="sng" w="9525">
            <a:solidFill>
              <a:srgbClr val="A3DA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02" name="Google Shape;402;p38"/>
          <p:cNvSpPr/>
          <p:nvPr/>
        </p:nvSpPr>
        <p:spPr>
          <a:xfrm>
            <a:off x="2855800" y="2600075"/>
            <a:ext cx="272100" cy="244200"/>
          </a:xfrm>
          <a:prstGeom prst="ellipse">
            <a:avLst/>
          </a:prstGeom>
          <a:solidFill>
            <a:srgbClr val="A3DAD8"/>
          </a:solidFill>
          <a:ln cap="flat" cmpd="sng" w="9525">
            <a:solidFill>
              <a:srgbClr val="A3DA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03" name="Google Shape;403;p38"/>
          <p:cNvSpPr/>
          <p:nvPr/>
        </p:nvSpPr>
        <p:spPr>
          <a:xfrm>
            <a:off x="6016075" y="2600075"/>
            <a:ext cx="272100" cy="244200"/>
          </a:xfrm>
          <a:prstGeom prst="ellipse">
            <a:avLst/>
          </a:prstGeom>
          <a:solidFill>
            <a:srgbClr val="A3DAD8"/>
          </a:solidFill>
          <a:ln cap="flat" cmpd="sng" w="9525">
            <a:solidFill>
              <a:srgbClr val="A3DA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04" name="Google Shape;404;p38"/>
          <p:cNvSpPr/>
          <p:nvPr/>
        </p:nvSpPr>
        <p:spPr>
          <a:xfrm>
            <a:off x="778875" y="1168150"/>
            <a:ext cx="1265700" cy="1316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sp>
        <p:nvSpPr>
          <p:cNvPr id="405" name="Google Shape;405;p38"/>
          <p:cNvSpPr/>
          <p:nvPr/>
        </p:nvSpPr>
        <p:spPr>
          <a:xfrm>
            <a:off x="778875" y="1168150"/>
            <a:ext cx="1265700" cy="1316100"/>
          </a:xfrm>
          <a:prstGeom prst="roundRect">
            <a:avLst>
              <a:gd fmla="val 16667" name="adj"/>
            </a:avLst>
          </a:prstGeom>
          <a:solidFill>
            <a:srgbClr val="C7EAE8"/>
          </a:solidFill>
          <a:ln cap="flat" cmpd="sng" w="9525">
            <a:solidFill>
              <a:srgbClr val="C7EA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a:p>
            <a:pPr indent="0" lvl="0" marL="0" rtl="0" algn="ctr">
              <a:spcBef>
                <a:spcPts val="0"/>
              </a:spcBef>
              <a:spcAft>
                <a:spcPts val="0"/>
              </a:spcAft>
              <a:buNone/>
            </a:pPr>
            <a:r>
              <a:rPr lang="en" sz="1000">
                <a:solidFill>
                  <a:srgbClr val="343541"/>
                </a:solidFill>
                <a:latin typeface="Albert Sans"/>
                <a:ea typeface="Albert Sans"/>
                <a:cs typeface="Albert Sans"/>
                <a:sym typeface="Albert Sans"/>
              </a:rPr>
              <a:t>Import Base Hives </a:t>
            </a:r>
            <a:endParaRPr sz="1000">
              <a:solidFill>
                <a:srgbClr val="343541"/>
              </a:solidFill>
              <a:latin typeface="Albert Sans"/>
              <a:ea typeface="Albert Sans"/>
              <a:cs typeface="Albert Sans"/>
              <a:sym typeface="Albert Sans"/>
            </a:endParaRPr>
          </a:p>
          <a:p>
            <a:pPr indent="0" lvl="0" marL="0" rtl="0" algn="ctr">
              <a:spcBef>
                <a:spcPts val="0"/>
              </a:spcBef>
              <a:spcAft>
                <a:spcPts val="0"/>
              </a:spcAft>
              <a:buNone/>
            </a:pPr>
            <a:r>
              <a:rPr lang="en" sz="1000">
                <a:solidFill>
                  <a:srgbClr val="343541"/>
                </a:solidFill>
                <a:latin typeface="Albert Sans"/>
                <a:ea typeface="Albert Sans"/>
                <a:cs typeface="Albert Sans"/>
                <a:sym typeface="Albert Sans"/>
              </a:rPr>
              <a:t>+ </a:t>
            </a:r>
            <a:endParaRPr sz="1000">
              <a:solidFill>
                <a:srgbClr val="343541"/>
              </a:solidFill>
              <a:latin typeface="Albert Sans"/>
              <a:ea typeface="Albert Sans"/>
              <a:cs typeface="Albert Sans"/>
              <a:sym typeface="Albert Sans"/>
            </a:endParaRPr>
          </a:p>
          <a:p>
            <a:pPr indent="0" lvl="0" marL="0" rtl="0" algn="ctr">
              <a:spcBef>
                <a:spcPts val="0"/>
              </a:spcBef>
              <a:spcAft>
                <a:spcPts val="0"/>
              </a:spcAft>
              <a:buNone/>
            </a:pPr>
            <a:r>
              <a:rPr lang="en" sz="1000">
                <a:solidFill>
                  <a:srgbClr val="343541"/>
                </a:solidFill>
                <a:latin typeface="Albert Sans"/>
                <a:ea typeface="Albert Sans"/>
                <a:cs typeface="Albert Sans"/>
                <a:sym typeface="Albert Sans"/>
              </a:rPr>
              <a:t>Research and Development</a:t>
            </a:r>
            <a:endParaRPr sz="1000">
              <a:solidFill>
                <a:srgbClr val="343541"/>
              </a:solidFill>
              <a:latin typeface="Albert Sans"/>
              <a:ea typeface="Albert Sans"/>
              <a:cs typeface="Albert Sans"/>
              <a:sym typeface="Albert Sans"/>
            </a:endParaRPr>
          </a:p>
        </p:txBody>
      </p:sp>
      <p:sp>
        <p:nvSpPr>
          <p:cNvPr id="406" name="Google Shape;406;p38"/>
          <p:cNvSpPr txBox="1"/>
          <p:nvPr/>
        </p:nvSpPr>
        <p:spPr>
          <a:xfrm>
            <a:off x="916725" y="1168150"/>
            <a:ext cx="990000" cy="2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Year 1</a:t>
            </a:r>
            <a:endParaRPr b="1" sz="1200">
              <a:solidFill>
                <a:schemeClr val="dk1"/>
              </a:solidFill>
              <a:latin typeface="Albert Sans"/>
              <a:ea typeface="Albert Sans"/>
              <a:cs typeface="Albert Sans"/>
              <a:sym typeface="Albert Sans"/>
            </a:endParaRPr>
          </a:p>
        </p:txBody>
      </p:sp>
      <p:grpSp>
        <p:nvGrpSpPr>
          <p:cNvPr id="407" name="Google Shape;407;p38"/>
          <p:cNvGrpSpPr/>
          <p:nvPr/>
        </p:nvGrpSpPr>
        <p:grpSpPr>
          <a:xfrm>
            <a:off x="3939150" y="1168150"/>
            <a:ext cx="1265700" cy="1316100"/>
            <a:chOff x="3939150" y="1168150"/>
            <a:chExt cx="1265700" cy="1316100"/>
          </a:xfrm>
        </p:grpSpPr>
        <p:sp>
          <p:nvSpPr>
            <p:cNvPr id="408" name="Google Shape;408;p38"/>
            <p:cNvSpPr/>
            <p:nvPr/>
          </p:nvSpPr>
          <p:spPr>
            <a:xfrm>
              <a:off x="3939150" y="1168150"/>
              <a:ext cx="1265700" cy="1316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sp>
          <p:nvSpPr>
            <p:cNvPr id="409" name="Google Shape;409;p38"/>
            <p:cNvSpPr/>
            <p:nvPr/>
          </p:nvSpPr>
          <p:spPr>
            <a:xfrm>
              <a:off x="3939150" y="1168150"/>
              <a:ext cx="1265700" cy="1316100"/>
            </a:xfrm>
            <a:prstGeom prst="roundRect">
              <a:avLst>
                <a:gd fmla="val 16667" name="adj"/>
              </a:avLst>
            </a:prstGeom>
            <a:solidFill>
              <a:srgbClr val="DAF0F0"/>
            </a:solidFill>
            <a:ln cap="flat" cmpd="sng" w="9525">
              <a:solidFill>
                <a:srgbClr val="DAF0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43541"/>
                  </a:solidFill>
                  <a:latin typeface="Albert Sans"/>
                  <a:ea typeface="Albert Sans"/>
                  <a:cs typeface="Albert Sans"/>
                  <a:sym typeface="Albert Sans"/>
                </a:rPr>
                <a:t>Build Nuclear Hives</a:t>
              </a:r>
              <a:endParaRPr sz="1000">
                <a:solidFill>
                  <a:srgbClr val="343541"/>
                </a:solidFill>
                <a:latin typeface="Albert Sans"/>
                <a:ea typeface="Albert Sans"/>
                <a:cs typeface="Albert Sans"/>
                <a:sym typeface="Albert Sans"/>
              </a:endParaRPr>
            </a:p>
          </p:txBody>
        </p:sp>
        <p:sp>
          <p:nvSpPr>
            <p:cNvPr id="410" name="Google Shape;410;p38"/>
            <p:cNvSpPr txBox="1"/>
            <p:nvPr/>
          </p:nvSpPr>
          <p:spPr>
            <a:xfrm>
              <a:off x="4077000" y="1230800"/>
              <a:ext cx="990000" cy="2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Year 3</a:t>
              </a:r>
              <a:endParaRPr b="1" sz="1200">
                <a:solidFill>
                  <a:schemeClr val="dk1"/>
                </a:solidFill>
                <a:latin typeface="Albert Sans"/>
                <a:ea typeface="Albert Sans"/>
                <a:cs typeface="Albert Sans"/>
                <a:sym typeface="Albert Sans"/>
              </a:endParaRPr>
            </a:p>
          </p:txBody>
        </p:sp>
      </p:grpSp>
      <p:grpSp>
        <p:nvGrpSpPr>
          <p:cNvPr id="411" name="Google Shape;411;p38"/>
          <p:cNvGrpSpPr/>
          <p:nvPr/>
        </p:nvGrpSpPr>
        <p:grpSpPr>
          <a:xfrm>
            <a:off x="7099425" y="1168150"/>
            <a:ext cx="1265700" cy="1316100"/>
            <a:chOff x="7099425" y="1168150"/>
            <a:chExt cx="1265700" cy="1316100"/>
          </a:xfrm>
        </p:grpSpPr>
        <p:sp>
          <p:nvSpPr>
            <p:cNvPr id="412" name="Google Shape;412;p38"/>
            <p:cNvSpPr/>
            <p:nvPr/>
          </p:nvSpPr>
          <p:spPr>
            <a:xfrm>
              <a:off x="7099425" y="1168150"/>
              <a:ext cx="1265700" cy="1316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sp>
          <p:nvSpPr>
            <p:cNvPr id="413" name="Google Shape;413;p38"/>
            <p:cNvSpPr/>
            <p:nvPr/>
          </p:nvSpPr>
          <p:spPr>
            <a:xfrm>
              <a:off x="7099425" y="1168150"/>
              <a:ext cx="1265700" cy="1316100"/>
            </a:xfrm>
            <a:prstGeom prst="roundRect">
              <a:avLst>
                <a:gd fmla="val 16667" name="adj"/>
              </a:avLst>
            </a:prstGeom>
            <a:solidFill>
              <a:srgbClr val="A3DAD8"/>
            </a:solidFill>
            <a:ln cap="flat" cmpd="sng" w="9525">
              <a:solidFill>
                <a:srgbClr val="A3DA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43541"/>
                  </a:solidFill>
                  <a:latin typeface="Albert Sans"/>
                  <a:ea typeface="Albert Sans"/>
                  <a:cs typeface="Albert Sans"/>
                  <a:sym typeface="Albert Sans"/>
                </a:rPr>
                <a:t>First </a:t>
              </a:r>
              <a:r>
                <a:rPr lang="en" sz="1000">
                  <a:solidFill>
                    <a:srgbClr val="343541"/>
                  </a:solidFill>
                  <a:latin typeface="Albert Sans"/>
                  <a:ea typeface="Albert Sans"/>
                  <a:cs typeface="Albert Sans"/>
                  <a:sym typeface="Albert Sans"/>
                </a:rPr>
                <a:t>Official</a:t>
              </a:r>
              <a:r>
                <a:rPr lang="en" sz="1000">
                  <a:solidFill>
                    <a:srgbClr val="343541"/>
                  </a:solidFill>
                  <a:latin typeface="Albert Sans"/>
                  <a:ea typeface="Albert Sans"/>
                  <a:cs typeface="Albert Sans"/>
                  <a:sym typeface="Albert Sans"/>
                </a:rPr>
                <a:t> HTI Hive Sold</a:t>
              </a:r>
              <a:endParaRPr sz="1000">
                <a:solidFill>
                  <a:srgbClr val="343541"/>
                </a:solidFill>
                <a:latin typeface="Albert Sans"/>
                <a:ea typeface="Albert Sans"/>
                <a:cs typeface="Albert Sans"/>
                <a:sym typeface="Albert Sans"/>
              </a:endParaRPr>
            </a:p>
          </p:txBody>
        </p:sp>
        <p:sp>
          <p:nvSpPr>
            <p:cNvPr id="414" name="Google Shape;414;p38"/>
            <p:cNvSpPr txBox="1"/>
            <p:nvPr/>
          </p:nvSpPr>
          <p:spPr>
            <a:xfrm>
              <a:off x="7237275" y="1230800"/>
              <a:ext cx="990000" cy="2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Year 5</a:t>
              </a:r>
              <a:endParaRPr b="1" sz="1200">
                <a:solidFill>
                  <a:schemeClr val="dk1"/>
                </a:solidFill>
                <a:latin typeface="Albert Sans"/>
                <a:ea typeface="Albert Sans"/>
                <a:cs typeface="Albert Sans"/>
                <a:sym typeface="Albert Sans"/>
              </a:endParaRPr>
            </a:p>
          </p:txBody>
        </p:sp>
      </p:grpSp>
      <p:grpSp>
        <p:nvGrpSpPr>
          <p:cNvPr id="415" name="Google Shape;415;p38"/>
          <p:cNvGrpSpPr/>
          <p:nvPr/>
        </p:nvGrpSpPr>
        <p:grpSpPr>
          <a:xfrm>
            <a:off x="2359000" y="2976350"/>
            <a:ext cx="1265700" cy="1316100"/>
            <a:chOff x="2359000" y="2976350"/>
            <a:chExt cx="1265700" cy="1316100"/>
          </a:xfrm>
        </p:grpSpPr>
        <p:sp>
          <p:nvSpPr>
            <p:cNvPr id="416" name="Google Shape;416;p38"/>
            <p:cNvSpPr/>
            <p:nvPr/>
          </p:nvSpPr>
          <p:spPr>
            <a:xfrm>
              <a:off x="2359000" y="2976350"/>
              <a:ext cx="1265700" cy="1316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sp>
          <p:nvSpPr>
            <p:cNvPr id="417" name="Google Shape;417;p38"/>
            <p:cNvSpPr/>
            <p:nvPr/>
          </p:nvSpPr>
          <p:spPr>
            <a:xfrm>
              <a:off x="2359000" y="2976350"/>
              <a:ext cx="1265700" cy="1316100"/>
            </a:xfrm>
            <a:prstGeom prst="roundRect">
              <a:avLst>
                <a:gd fmla="val 16667" name="adj"/>
              </a:avLst>
            </a:prstGeom>
            <a:solidFill>
              <a:srgbClr val="A3DAD8"/>
            </a:solidFill>
            <a:ln cap="flat" cmpd="sng" w="9525">
              <a:solidFill>
                <a:srgbClr val="A3DA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343541"/>
                </a:solidFill>
                <a:latin typeface="Albert Sans"/>
                <a:ea typeface="Albert Sans"/>
                <a:cs typeface="Albert Sans"/>
                <a:sym typeface="Albert Sans"/>
              </a:endParaRPr>
            </a:p>
            <a:p>
              <a:pPr indent="0" lvl="0" marL="0" rtl="0" algn="ctr">
                <a:spcBef>
                  <a:spcPts val="0"/>
                </a:spcBef>
                <a:spcAft>
                  <a:spcPts val="0"/>
                </a:spcAft>
                <a:buNone/>
              </a:pPr>
              <a:r>
                <a:rPr lang="en" sz="1000">
                  <a:solidFill>
                    <a:srgbClr val="343541"/>
                  </a:solidFill>
                  <a:latin typeface="Albert Sans"/>
                  <a:ea typeface="Albert Sans"/>
                  <a:cs typeface="Albert Sans"/>
                  <a:sym typeface="Albert Sans"/>
                </a:rPr>
                <a:t>Implement Research </a:t>
              </a:r>
              <a:endParaRPr sz="1000">
                <a:solidFill>
                  <a:srgbClr val="343541"/>
                </a:solidFill>
                <a:latin typeface="Albert Sans"/>
                <a:ea typeface="Albert Sans"/>
                <a:cs typeface="Albert Sans"/>
                <a:sym typeface="Albert Sans"/>
              </a:endParaRPr>
            </a:p>
            <a:p>
              <a:pPr indent="0" lvl="0" marL="0" rtl="0" algn="ctr">
                <a:spcBef>
                  <a:spcPts val="0"/>
                </a:spcBef>
                <a:spcAft>
                  <a:spcPts val="0"/>
                </a:spcAft>
                <a:buNone/>
              </a:pPr>
              <a:r>
                <a:rPr lang="en" sz="1000">
                  <a:solidFill>
                    <a:srgbClr val="343541"/>
                  </a:solidFill>
                  <a:latin typeface="Albert Sans"/>
                  <a:ea typeface="Albert Sans"/>
                  <a:cs typeface="Albert Sans"/>
                  <a:sym typeface="Albert Sans"/>
                </a:rPr>
                <a:t>+</a:t>
              </a:r>
              <a:endParaRPr sz="1000">
                <a:solidFill>
                  <a:srgbClr val="343541"/>
                </a:solidFill>
                <a:latin typeface="Albert Sans"/>
                <a:ea typeface="Albert Sans"/>
                <a:cs typeface="Albert Sans"/>
                <a:sym typeface="Albert Sans"/>
              </a:endParaRPr>
            </a:p>
            <a:p>
              <a:pPr indent="0" lvl="0" marL="0" rtl="0" algn="ctr">
                <a:spcBef>
                  <a:spcPts val="0"/>
                </a:spcBef>
                <a:spcAft>
                  <a:spcPts val="0"/>
                </a:spcAft>
                <a:buNone/>
              </a:pPr>
              <a:r>
                <a:rPr lang="en" sz="1000">
                  <a:solidFill>
                    <a:srgbClr val="343541"/>
                  </a:solidFill>
                  <a:latin typeface="Albert Sans"/>
                  <a:ea typeface="Albert Sans"/>
                  <a:cs typeface="Albert Sans"/>
                  <a:sym typeface="Albert Sans"/>
                </a:rPr>
                <a:t>Build Stock Hives</a:t>
              </a:r>
              <a:endParaRPr sz="1000">
                <a:solidFill>
                  <a:srgbClr val="343541"/>
                </a:solidFill>
                <a:latin typeface="Albert Sans"/>
                <a:ea typeface="Albert Sans"/>
                <a:cs typeface="Albert Sans"/>
                <a:sym typeface="Albert Sans"/>
              </a:endParaRPr>
            </a:p>
          </p:txBody>
        </p:sp>
        <p:sp>
          <p:nvSpPr>
            <p:cNvPr id="418" name="Google Shape;418;p38"/>
            <p:cNvSpPr txBox="1"/>
            <p:nvPr/>
          </p:nvSpPr>
          <p:spPr>
            <a:xfrm>
              <a:off x="2496850" y="2976350"/>
              <a:ext cx="990000" cy="2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Year 2</a:t>
              </a:r>
              <a:endParaRPr b="1" sz="1200">
                <a:solidFill>
                  <a:schemeClr val="dk1"/>
                </a:solidFill>
                <a:latin typeface="Albert Sans"/>
                <a:ea typeface="Albert Sans"/>
                <a:cs typeface="Albert Sans"/>
                <a:sym typeface="Albert Sans"/>
              </a:endParaRPr>
            </a:p>
          </p:txBody>
        </p:sp>
      </p:grpSp>
      <p:grpSp>
        <p:nvGrpSpPr>
          <p:cNvPr id="419" name="Google Shape;419;p38"/>
          <p:cNvGrpSpPr/>
          <p:nvPr/>
        </p:nvGrpSpPr>
        <p:grpSpPr>
          <a:xfrm>
            <a:off x="5519275" y="2976350"/>
            <a:ext cx="1265700" cy="1316100"/>
            <a:chOff x="5519275" y="2976350"/>
            <a:chExt cx="1265700" cy="1316100"/>
          </a:xfrm>
        </p:grpSpPr>
        <p:sp>
          <p:nvSpPr>
            <p:cNvPr id="420" name="Google Shape;420;p38"/>
            <p:cNvSpPr/>
            <p:nvPr/>
          </p:nvSpPr>
          <p:spPr>
            <a:xfrm>
              <a:off x="5519275" y="2976350"/>
              <a:ext cx="1265700" cy="1316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p:txBody>
        </p:sp>
        <p:sp>
          <p:nvSpPr>
            <p:cNvPr id="421" name="Google Shape;421;p38"/>
            <p:cNvSpPr/>
            <p:nvPr/>
          </p:nvSpPr>
          <p:spPr>
            <a:xfrm>
              <a:off x="5519275" y="2976350"/>
              <a:ext cx="1265700" cy="1316100"/>
            </a:xfrm>
            <a:prstGeom prst="roundRect">
              <a:avLst>
                <a:gd fmla="val 16667" name="adj"/>
              </a:avLst>
            </a:prstGeom>
            <a:solidFill>
              <a:srgbClr val="B6E1E1"/>
            </a:solidFill>
            <a:ln cap="flat" cmpd="sng" w="9525">
              <a:solidFill>
                <a:srgbClr val="B6E1E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343541"/>
                </a:solidFill>
                <a:latin typeface="Albert Sans"/>
                <a:ea typeface="Albert Sans"/>
                <a:cs typeface="Albert Sans"/>
                <a:sym typeface="Albert Sans"/>
              </a:endParaRPr>
            </a:p>
            <a:p>
              <a:pPr indent="0" lvl="0" marL="0" rtl="0" algn="ctr">
                <a:spcBef>
                  <a:spcPts val="0"/>
                </a:spcBef>
                <a:spcAft>
                  <a:spcPts val="0"/>
                </a:spcAft>
                <a:buNone/>
              </a:pPr>
              <a:r>
                <a:rPr lang="en" sz="1000">
                  <a:solidFill>
                    <a:srgbClr val="343541"/>
                  </a:solidFill>
                  <a:latin typeface="Albert Sans"/>
                  <a:ea typeface="Albert Sans"/>
                  <a:cs typeface="Albert Sans"/>
                  <a:sym typeface="Albert Sans"/>
                </a:rPr>
                <a:t>Conduct Impact (Environmental) Studies</a:t>
              </a:r>
              <a:endParaRPr sz="1000">
                <a:solidFill>
                  <a:srgbClr val="343541"/>
                </a:solidFill>
                <a:latin typeface="Albert Sans"/>
                <a:ea typeface="Albert Sans"/>
                <a:cs typeface="Albert Sans"/>
                <a:sym typeface="Albert Sans"/>
              </a:endParaRPr>
            </a:p>
            <a:p>
              <a:pPr indent="0" lvl="0" marL="0" rtl="0" algn="ctr">
                <a:spcBef>
                  <a:spcPts val="0"/>
                </a:spcBef>
                <a:spcAft>
                  <a:spcPts val="0"/>
                </a:spcAft>
                <a:buNone/>
              </a:pPr>
              <a:r>
                <a:rPr lang="en" sz="1000">
                  <a:solidFill>
                    <a:srgbClr val="343541"/>
                  </a:solidFill>
                  <a:latin typeface="Albert Sans"/>
                  <a:ea typeface="Albert Sans"/>
                  <a:cs typeface="Albert Sans"/>
                  <a:sym typeface="Albert Sans"/>
                </a:rPr>
                <a:t>+ </a:t>
              </a:r>
              <a:endParaRPr sz="1000">
                <a:solidFill>
                  <a:srgbClr val="343541"/>
                </a:solidFill>
                <a:latin typeface="Albert Sans"/>
                <a:ea typeface="Albert Sans"/>
                <a:cs typeface="Albert Sans"/>
                <a:sym typeface="Albert Sans"/>
              </a:endParaRPr>
            </a:p>
            <a:p>
              <a:pPr indent="0" lvl="0" marL="0" rtl="0" algn="ctr">
                <a:spcBef>
                  <a:spcPts val="0"/>
                </a:spcBef>
                <a:spcAft>
                  <a:spcPts val="0"/>
                </a:spcAft>
                <a:buNone/>
              </a:pPr>
              <a:r>
                <a:rPr lang="en" sz="1000">
                  <a:solidFill>
                    <a:srgbClr val="343541"/>
                  </a:solidFill>
                  <a:latin typeface="Albert Sans"/>
                  <a:ea typeface="Albert Sans"/>
                  <a:cs typeface="Albert Sans"/>
                  <a:sym typeface="Albert Sans"/>
                </a:rPr>
                <a:t>Presale</a:t>
              </a:r>
              <a:endParaRPr sz="1000">
                <a:solidFill>
                  <a:srgbClr val="343541"/>
                </a:solidFill>
                <a:latin typeface="Albert Sans"/>
                <a:ea typeface="Albert Sans"/>
                <a:cs typeface="Albert Sans"/>
                <a:sym typeface="Albert Sans"/>
              </a:endParaRPr>
            </a:p>
          </p:txBody>
        </p:sp>
        <p:sp>
          <p:nvSpPr>
            <p:cNvPr id="422" name="Google Shape;422;p38"/>
            <p:cNvSpPr txBox="1"/>
            <p:nvPr/>
          </p:nvSpPr>
          <p:spPr>
            <a:xfrm>
              <a:off x="5657125" y="2976350"/>
              <a:ext cx="990000" cy="2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Year 4</a:t>
              </a:r>
              <a:endParaRPr b="1" sz="1200">
                <a:solidFill>
                  <a:schemeClr val="dk1"/>
                </a:solidFill>
                <a:latin typeface="Albert Sans"/>
                <a:ea typeface="Albert Sans"/>
                <a:cs typeface="Albert Sans"/>
                <a:sym typeface="Albert Sans"/>
              </a:endParaRPr>
            </a:p>
          </p:txBody>
        </p:sp>
      </p:grpSp>
      <p:pic>
        <p:nvPicPr>
          <p:cNvPr id="423" name="Google Shape;423;p38"/>
          <p:cNvPicPr preferRelativeResize="0"/>
          <p:nvPr/>
        </p:nvPicPr>
        <p:blipFill>
          <a:blip r:embed="rId3">
            <a:alphaModFix/>
          </a:blip>
          <a:stretch>
            <a:fillRect/>
          </a:stretch>
        </p:blipFill>
        <p:spPr>
          <a:xfrm>
            <a:off x="8268299" y="4267799"/>
            <a:ext cx="875699" cy="875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39"/>
          <p:cNvPicPr preferRelativeResize="0"/>
          <p:nvPr/>
        </p:nvPicPr>
        <p:blipFill>
          <a:blip r:embed="rId3">
            <a:alphaModFix/>
          </a:blip>
          <a:stretch>
            <a:fillRect/>
          </a:stretch>
        </p:blipFill>
        <p:spPr>
          <a:xfrm>
            <a:off x="8268299" y="4267799"/>
            <a:ext cx="875699" cy="875699"/>
          </a:xfrm>
          <a:prstGeom prst="rect">
            <a:avLst/>
          </a:prstGeom>
          <a:noFill/>
          <a:ln>
            <a:noFill/>
          </a:ln>
        </p:spPr>
      </p:pic>
      <p:graphicFrame>
        <p:nvGraphicFramePr>
          <p:cNvPr id="429" name="Google Shape;429;p39"/>
          <p:cNvGraphicFramePr/>
          <p:nvPr/>
        </p:nvGraphicFramePr>
        <p:xfrm>
          <a:off x="5227925" y="296263"/>
          <a:ext cx="3000000" cy="3000000"/>
        </p:xfrm>
        <a:graphic>
          <a:graphicData uri="http://schemas.openxmlformats.org/drawingml/2006/table">
            <a:tbl>
              <a:tblPr>
                <a:noFill/>
                <a:tableStyleId>{4FDF4141-D400-420A-9F71-9DE8E45F3466}</a:tableStyleId>
              </a:tblPr>
              <a:tblGrid>
                <a:gridCol w="1353825"/>
                <a:gridCol w="1353825"/>
              </a:tblGrid>
              <a:tr h="326050">
                <a:tc gridSpan="2">
                  <a:txBody>
                    <a:bodyPr/>
                    <a:lstStyle/>
                    <a:p>
                      <a:pPr indent="0" lvl="0" marL="0" rtl="0" algn="ctr">
                        <a:spcBef>
                          <a:spcPts val="0"/>
                        </a:spcBef>
                        <a:spcAft>
                          <a:spcPts val="0"/>
                        </a:spcAft>
                        <a:buNone/>
                      </a:pPr>
                      <a:r>
                        <a:rPr b="1" lang="en" sz="1500"/>
                        <a:t>Monthly Expenses Year 1</a:t>
                      </a:r>
                      <a:endParaRPr b="1" sz="1500"/>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solidFill>
                      <a:srgbClr val="C7EAE8"/>
                    </a:solidFill>
                  </a:tcPr>
                </a:tc>
                <a:tc hMerge="1"/>
              </a:tr>
              <a:tr h="326050">
                <a:tc>
                  <a:txBody>
                    <a:bodyPr/>
                    <a:lstStyle/>
                    <a:p>
                      <a:pPr indent="0" lvl="0" marL="0" rtl="0" algn="ctr">
                        <a:spcBef>
                          <a:spcPts val="0"/>
                        </a:spcBef>
                        <a:spcAft>
                          <a:spcPts val="0"/>
                        </a:spcAft>
                        <a:buNone/>
                      </a:pPr>
                      <a:r>
                        <a:rPr lang="en"/>
                        <a:t>Lab Space</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$30,000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r>
              <a:tr h="326050">
                <a:tc>
                  <a:txBody>
                    <a:bodyPr/>
                    <a:lstStyle/>
                    <a:p>
                      <a:pPr indent="0" lvl="0" marL="0" rtl="0" algn="ctr">
                        <a:spcBef>
                          <a:spcPts val="0"/>
                        </a:spcBef>
                        <a:spcAft>
                          <a:spcPts val="0"/>
                        </a:spcAft>
                        <a:buNone/>
                      </a:pPr>
                      <a:r>
                        <a:rPr lang="en"/>
                        <a:t>Labor</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$12,700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r>
              <a:tr h="326050">
                <a:tc>
                  <a:txBody>
                    <a:bodyPr/>
                    <a:lstStyle/>
                    <a:p>
                      <a:pPr indent="0" lvl="0" marL="0" rtl="0" algn="ctr">
                        <a:spcBef>
                          <a:spcPts val="0"/>
                        </a:spcBef>
                        <a:spcAft>
                          <a:spcPts val="0"/>
                        </a:spcAft>
                        <a:buNone/>
                      </a:pPr>
                      <a:r>
                        <a:rPr lang="en"/>
                        <a:t>Materials</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$2,000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r>
              <a:tr h="326050">
                <a:tc>
                  <a:txBody>
                    <a:bodyPr/>
                    <a:lstStyle/>
                    <a:p>
                      <a:pPr indent="0" lvl="0" marL="0" rtl="0" algn="ctr">
                        <a:spcBef>
                          <a:spcPts val="0"/>
                        </a:spcBef>
                        <a:spcAft>
                          <a:spcPts val="0"/>
                        </a:spcAft>
                        <a:buNone/>
                      </a:pPr>
                      <a:r>
                        <a:rPr lang="en"/>
                        <a:t>Other</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$1,300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r>
              <a:tr h="326050">
                <a:tc>
                  <a:txBody>
                    <a:bodyPr/>
                    <a:lstStyle/>
                    <a:p>
                      <a:pPr indent="0" lvl="0" marL="0" rtl="0" algn="ctr">
                        <a:spcBef>
                          <a:spcPts val="0"/>
                        </a:spcBef>
                        <a:spcAft>
                          <a:spcPts val="0"/>
                        </a:spcAft>
                        <a:buNone/>
                      </a:pPr>
                      <a:r>
                        <a:rPr b="1" lang="en"/>
                        <a:t>Total</a:t>
                      </a:r>
                      <a:endParaRPr b="1"/>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solidFill>
                      <a:srgbClr val="C7EAE8"/>
                    </a:solidFill>
                  </a:tcPr>
                </a:tc>
                <a:tc>
                  <a:txBody>
                    <a:bodyPr/>
                    <a:lstStyle/>
                    <a:p>
                      <a:pPr indent="0" lvl="0" marL="0" rtl="0" algn="ctr">
                        <a:spcBef>
                          <a:spcPts val="0"/>
                        </a:spcBef>
                        <a:spcAft>
                          <a:spcPts val="0"/>
                        </a:spcAft>
                        <a:buNone/>
                      </a:pPr>
                      <a:r>
                        <a:rPr lang="en"/>
                        <a:t>$46,000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solidFill>
                      <a:srgbClr val="C7EAE8"/>
                    </a:solidFill>
                  </a:tcPr>
                </a:tc>
              </a:tr>
            </a:tbl>
          </a:graphicData>
        </a:graphic>
      </p:graphicFrame>
      <p:graphicFrame>
        <p:nvGraphicFramePr>
          <p:cNvPr id="430" name="Google Shape;430;p39"/>
          <p:cNvGraphicFramePr/>
          <p:nvPr/>
        </p:nvGraphicFramePr>
        <p:xfrm>
          <a:off x="1306500" y="2909925"/>
          <a:ext cx="3000000" cy="3000000"/>
        </p:xfrm>
        <a:graphic>
          <a:graphicData uri="http://schemas.openxmlformats.org/drawingml/2006/table">
            <a:tbl>
              <a:tblPr>
                <a:noFill/>
                <a:tableStyleId>{4FDF4141-D400-420A-9F71-9DE8E45F3466}</a:tableStyleId>
              </a:tblPr>
              <a:tblGrid>
                <a:gridCol w="1088500"/>
                <a:gridCol w="1088500"/>
                <a:gridCol w="1088500"/>
                <a:gridCol w="1088500"/>
                <a:gridCol w="1088500"/>
                <a:gridCol w="1088500"/>
              </a:tblGrid>
              <a:tr h="376950">
                <a:tc gridSpan="6">
                  <a:txBody>
                    <a:bodyPr/>
                    <a:lstStyle/>
                    <a:p>
                      <a:pPr indent="0" lvl="0" marL="0" rtl="0" algn="ctr">
                        <a:spcBef>
                          <a:spcPts val="0"/>
                        </a:spcBef>
                        <a:spcAft>
                          <a:spcPts val="0"/>
                        </a:spcAft>
                        <a:buNone/>
                      </a:pPr>
                      <a:r>
                        <a:rPr b="1" lang="en"/>
                        <a:t>Yearly </a:t>
                      </a:r>
                      <a:endParaRPr b="1"/>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solidFill>
                      <a:srgbClr val="C7EAE8"/>
                    </a:solidFill>
                  </a:tcPr>
                </a:tc>
                <a:tc hMerge="1"/>
                <a:tc hMerge="1"/>
                <a:tc hMerge="1"/>
                <a:tc hMerge="1"/>
                <a:tc hMerge="1"/>
              </a:tr>
              <a:tr h="376950">
                <a:tc>
                  <a:txBody>
                    <a:bodyPr/>
                    <a:lstStyle/>
                    <a:p>
                      <a:pPr indent="0" lvl="0" marL="0" rtl="0" algn="ctr">
                        <a:spcBef>
                          <a:spcPts val="0"/>
                        </a:spcBef>
                        <a:spcAft>
                          <a:spcPts val="0"/>
                        </a:spcAft>
                        <a:buNone/>
                      </a:pPr>
                      <a:r>
                        <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b="1" lang="en"/>
                        <a:t>2024</a:t>
                      </a:r>
                      <a:endParaRPr b="1"/>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b="1" lang="en"/>
                        <a:t>2025</a:t>
                      </a:r>
                      <a:endParaRPr b="1"/>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b="1" lang="en"/>
                        <a:t>2026</a:t>
                      </a:r>
                      <a:endParaRPr b="1"/>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b="1" lang="en"/>
                        <a:t>2027</a:t>
                      </a:r>
                      <a:endParaRPr b="1"/>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b="1" lang="en"/>
                        <a:t>2028</a:t>
                      </a:r>
                      <a:endParaRPr b="1"/>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r>
              <a:tr h="376950">
                <a:tc>
                  <a:txBody>
                    <a:bodyPr/>
                    <a:lstStyle/>
                    <a:p>
                      <a:pPr indent="0" lvl="0" marL="0" rtl="0" algn="ctr">
                        <a:spcBef>
                          <a:spcPts val="0"/>
                        </a:spcBef>
                        <a:spcAft>
                          <a:spcPts val="0"/>
                        </a:spcAft>
                        <a:buNone/>
                      </a:pPr>
                      <a:r>
                        <a:rPr b="1" lang="en"/>
                        <a:t>Expense</a:t>
                      </a:r>
                      <a:endParaRPr b="1"/>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$765,000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$560,000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$560,000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$640,000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$660,000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r>
              <a:tr h="376950">
                <a:tc>
                  <a:txBody>
                    <a:bodyPr/>
                    <a:lstStyle/>
                    <a:p>
                      <a:pPr indent="0" lvl="0" marL="0" rtl="0" algn="ctr">
                        <a:spcBef>
                          <a:spcPts val="0"/>
                        </a:spcBef>
                        <a:spcAft>
                          <a:spcPts val="0"/>
                        </a:spcAft>
                        <a:buNone/>
                      </a:pPr>
                      <a:r>
                        <a:rPr b="1" lang="en"/>
                        <a:t>Revenue</a:t>
                      </a:r>
                      <a:endParaRPr b="1"/>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$50,000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$200,000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t>$1,000,000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rPr>
                        <a:t>$3,000,000</a:t>
                      </a:r>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tcPr>
                </a:tc>
              </a:tr>
              <a:tr h="376950">
                <a:tc>
                  <a:txBody>
                    <a:bodyPr/>
                    <a:lstStyle/>
                    <a:p>
                      <a:pPr indent="0" lvl="0" marL="0" rtl="0" algn="ctr">
                        <a:spcBef>
                          <a:spcPts val="0"/>
                        </a:spcBef>
                        <a:spcAft>
                          <a:spcPts val="0"/>
                        </a:spcAft>
                        <a:buNone/>
                      </a:pPr>
                      <a:r>
                        <a:rPr b="1" lang="en">
                          <a:solidFill>
                            <a:srgbClr val="FFFFFF"/>
                          </a:solidFill>
                        </a:rPr>
                        <a:t>Net Profit</a:t>
                      </a:r>
                      <a:endParaRPr b="1">
                        <a:solidFill>
                          <a:srgbClr val="FFFFFF"/>
                        </a:solidFill>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solidFill>
                      <a:srgbClr val="1D7E75"/>
                    </a:solidFill>
                  </a:tcPr>
                </a:tc>
                <a:tc>
                  <a:txBody>
                    <a:bodyPr/>
                    <a:lstStyle/>
                    <a:p>
                      <a:pPr indent="0" lvl="0" marL="0" rtl="0" algn="ctr">
                        <a:spcBef>
                          <a:spcPts val="0"/>
                        </a:spcBef>
                        <a:spcAft>
                          <a:spcPts val="0"/>
                        </a:spcAft>
                        <a:buNone/>
                      </a:pPr>
                      <a:r>
                        <a:rPr b="1" lang="en">
                          <a:solidFill>
                            <a:srgbClr val="FFFFFF"/>
                          </a:solidFill>
                        </a:rPr>
                        <a:t>$0</a:t>
                      </a:r>
                      <a:endParaRPr b="1">
                        <a:solidFill>
                          <a:srgbClr val="FFFFFF"/>
                        </a:solidFill>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solidFill>
                      <a:srgbClr val="1D7E75"/>
                    </a:solidFill>
                  </a:tcPr>
                </a:tc>
                <a:tc>
                  <a:txBody>
                    <a:bodyPr/>
                    <a:lstStyle/>
                    <a:p>
                      <a:pPr indent="0" lvl="0" marL="0" rtl="0" algn="ctr">
                        <a:spcBef>
                          <a:spcPts val="0"/>
                        </a:spcBef>
                        <a:spcAft>
                          <a:spcPts val="0"/>
                        </a:spcAft>
                        <a:buNone/>
                      </a:pPr>
                      <a:r>
                        <a:rPr b="1" lang="en">
                          <a:solidFill>
                            <a:srgbClr val="FFFFFF"/>
                          </a:solidFill>
                        </a:rPr>
                        <a:t>$0</a:t>
                      </a:r>
                      <a:endParaRPr b="1">
                        <a:solidFill>
                          <a:srgbClr val="FFFFFF"/>
                        </a:solidFill>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solidFill>
                      <a:srgbClr val="1D7E75"/>
                    </a:solidFill>
                  </a:tcPr>
                </a:tc>
                <a:tc>
                  <a:txBody>
                    <a:bodyPr/>
                    <a:lstStyle/>
                    <a:p>
                      <a:pPr indent="0" lvl="0" marL="0" rtl="0" algn="ctr">
                        <a:spcBef>
                          <a:spcPts val="0"/>
                        </a:spcBef>
                        <a:spcAft>
                          <a:spcPts val="0"/>
                        </a:spcAft>
                        <a:buNone/>
                      </a:pPr>
                      <a:r>
                        <a:rPr b="1" lang="en">
                          <a:solidFill>
                            <a:srgbClr val="FFFFFF"/>
                          </a:solidFill>
                        </a:rPr>
                        <a:t>$0</a:t>
                      </a:r>
                      <a:endParaRPr b="1">
                        <a:solidFill>
                          <a:srgbClr val="FFFFFF"/>
                        </a:solidFill>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solidFill>
                      <a:srgbClr val="1D7E75"/>
                    </a:solidFill>
                  </a:tcPr>
                </a:tc>
                <a:tc>
                  <a:txBody>
                    <a:bodyPr/>
                    <a:lstStyle/>
                    <a:p>
                      <a:pPr indent="0" lvl="0" marL="0" rtl="0" algn="ctr">
                        <a:spcBef>
                          <a:spcPts val="0"/>
                        </a:spcBef>
                        <a:spcAft>
                          <a:spcPts val="0"/>
                        </a:spcAft>
                        <a:buNone/>
                      </a:pPr>
                      <a:r>
                        <a:rPr b="1" lang="en">
                          <a:solidFill>
                            <a:srgbClr val="FFFFFF"/>
                          </a:solidFill>
                        </a:rPr>
                        <a:t>$360,000</a:t>
                      </a:r>
                      <a:endParaRPr b="1">
                        <a:solidFill>
                          <a:srgbClr val="FFFFFF"/>
                        </a:solidFill>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solidFill>
                      <a:srgbClr val="1D7E75"/>
                    </a:solidFill>
                  </a:tcPr>
                </a:tc>
                <a:tc>
                  <a:txBody>
                    <a:bodyPr/>
                    <a:lstStyle/>
                    <a:p>
                      <a:pPr indent="0" lvl="0" marL="0" rtl="0" algn="ctr">
                        <a:spcBef>
                          <a:spcPts val="0"/>
                        </a:spcBef>
                        <a:spcAft>
                          <a:spcPts val="0"/>
                        </a:spcAft>
                        <a:buNone/>
                      </a:pPr>
                      <a:r>
                        <a:rPr b="1" lang="en">
                          <a:solidFill>
                            <a:srgbClr val="FFFFFF"/>
                          </a:solidFill>
                        </a:rPr>
                        <a:t>$2,340,000</a:t>
                      </a:r>
                      <a:endParaRPr b="1">
                        <a:solidFill>
                          <a:srgbClr val="FFFFFF"/>
                        </a:solidFill>
                      </a:endParaRPr>
                    </a:p>
                  </a:txBody>
                  <a:tcPr marT="91425" marB="91425" marR="91425" marL="91425">
                    <a:lnL cap="flat" cmpd="sng" w="9525">
                      <a:solidFill>
                        <a:srgbClr val="C7EAE8"/>
                      </a:solidFill>
                      <a:prstDash val="solid"/>
                      <a:round/>
                      <a:headEnd len="sm" w="sm" type="none"/>
                      <a:tailEnd len="sm" w="sm" type="none"/>
                    </a:lnL>
                    <a:lnR cap="flat" cmpd="sng" w="9525">
                      <a:solidFill>
                        <a:srgbClr val="C7EAE8"/>
                      </a:solidFill>
                      <a:prstDash val="solid"/>
                      <a:round/>
                      <a:headEnd len="sm" w="sm" type="none"/>
                      <a:tailEnd len="sm" w="sm" type="none"/>
                    </a:lnR>
                    <a:lnT cap="flat" cmpd="sng" w="9525">
                      <a:solidFill>
                        <a:srgbClr val="C7EAE8"/>
                      </a:solidFill>
                      <a:prstDash val="solid"/>
                      <a:round/>
                      <a:headEnd len="sm" w="sm" type="none"/>
                      <a:tailEnd len="sm" w="sm" type="none"/>
                    </a:lnT>
                    <a:lnB cap="flat" cmpd="sng" w="9525">
                      <a:solidFill>
                        <a:srgbClr val="C7EAE8"/>
                      </a:solidFill>
                      <a:prstDash val="solid"/>
                      <a:round/>
                      <a:headEnd len="sm" w="sm" type="none"/>
                      <a:tailEnd len="sm" w="sm" type="none"/>
                    </a:lnB>
                    <a:solidFill>
                      <a:srgbClr val="1D7E75"/>
                    </a:solidFill>
                  </a:tcPr>
                </a:tc>
              </a:tr>
            </a:tbl>
          </a:graphicData>
        </a:graphic>
      </p:graphicFrame>
      <p:pic>
        <p:nvPicPr>
          <p:cNvPr id="431" name="Google Shape;431;p39" title="Chart"/>
          <p:cNvPicPr preferRelativeResize="0"/>
          <p:nvPr/>
        </p:nvPicPr>
        <p:blipFill>
          <a:blip r:embed="rId4">
            <a:alphaModFix/>
          </a:blip>
          <a:stretch>
            <a:fillRect/>
          </a:stretch>
        </p:blipFill>
        <p:spPr>
          <a:xfrm>
            <a:off x="1283353" y="189951"/>
            <a:ext cx="3434371" cy="2719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0"/>
          <p:cNvSpPr/>
          <p:nvPr/>
        </p:nvSpPr>
        <p:spPr>
          <a:xfrm>
            <a:off x="2137950" y="1324400"/>
            <a:ext cx="4868100" cy="1305000"/>
          </a:xfrm>
          <a:prstGeom prst="roundRect">
            <a:avLst>
              <a:gd fmla="val 16667" name="adj"/>
            </a:avLst>
          </a:prstGeom>
          <a:solidFill>
            <a:srgbClr val="EEEEEE"/>
          </a:solidFill>
          <a:ln cap="flat" cmpd="sng" w="2857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700">
              <a:latin typeface="Albert Sans"/>
              <a:ea typeface="Albert Sans"/>
              <a:cs typeface="Albert Sans"/>
              <a:sym typeface="Albert Sans"/>
            </a:endParaRPr>
          </a:p>
        </p:txBody>
      </p:sp>
      <p:sp>
        <p:nvSpPr>
          <p:cNvPr id="437" name="Google Shape;437;p40"/>
          <p:cNvSpPr txBox="1"/>
          <p:nvPr>
            <p:ph idx="4294967295" type="body"/>
          </p:nvPr>
        </p:nvSpPr>
        <p:spPr>
          <a:xfrm>
            <a:off x="1108825" y="2867875"/>
            <a:ext cx="7087200" cy="170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000000"/>
                </a:solidFill>
                <a:latin typeface="Albert Sans"/>
                <a:ea typeface="Albert Sans"/>
                <a:cs typeface="Albert Sans"/>
                <a:sym typeface="Albert Sans"/>
              </a:rPr>
              <a:t>We are looking for funding to finish development of our bee, hire new staff, and become a staple of the beekeeping community.</a:t>
            </a:r>
            <a:endParaRPr sz="1400">
              <a:solidFill>
                <a:srgbClr val="000000"/>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400">
              <a:solidFill>
                <a:srgbClr val="000000"/>
              </a:solidFill>
              <a:latin typeface="Albert Sans"/>
              <a:ea typeface="Albert Sans"/>
              <a:cs typeface="Albert Sans"/>
              <a:sym typeface="Albert Sans"/>
            </a:endParaRPr>
          </a:p>
          <a:p>
            <a:pPr indent="-203200" lvl="0" marL="342900" rtl="0" algn="l">
              <a:lnSpc>
                <a:spcPct val="115000"/>
              </a:lnSpc>
              <a:spcBef>
                <a:spcPts val="0"/>
              </a:spcBef>
              <a:spcAft>
                <a:spcPts val="0"/>
              </a:spcAft>
              <a:buClr>
                <a:srgbClr val="000000"/>
              </a:buClr>
              <a:buSzPts val="1400"/>
              <a:buFont typeface="Albert Sans"/>
              <a:buChar char="❖"/>
            </a:pPr>
            <a:r>
              <a:rPr b="1" lang="en" sz="1400">
                <a:solidFill>
                  <a:srgbClr val="000000"/>
                </a:solidFill>
                <a:latin typeface="Albert Sans"/>
                <a:ea typeface="Albert Sans"/>
                <a:cs typeface="Albert Sans"/>
                <a:sym typeface="Albert Sans"/>
              </a:rPr>
              <a:t>Development </a:t>
            </a:r>
            <a:r>
              <a:rPr lang="en" sz="1400">
                <a:solidFill>
                  <a:srgbClr val="000000"/>
                </a:solidFill>
                <a:latin typeface="Albert Sans"/>
                <a:ea typeface="Albert Sans"/>
                <a:cs typeface="Albert Sans"/>
                <a:sym typeface="Albert Sans"/>
              </a:rPr>
              <a:t>- $4 million</a:t>
            </a:r>
            <a:r>
              <a:rPr b="1" lang="en" sz="1400">
                <a:solidFill>
                  <a:srgbClr val="000000"/>
                </a:solidFill>
                <a:latin typeface="Albert Sans"/>
                <a:ea typeface="Albert Sans"/>
                <a:cs typeface="Albert Sans"/>
                <a:sym typeface="Albert Sans"/>
              </a:rPr>
              <a:t> </a:t>
            </a:r>
            <a:endParaRPr b="1" sz="1400">
              <a:solidFill>
                <a:srgbClr val="000000"/>
              </a:solidFill>
              <a:latin typeface="Albert Sans"/>
              <a:ea typeface="Albert Sans"/>
              <a:cs typeface="Albert Sans"/>
              <a:sym typeface="Albert Sans"/>
            </a:endParaRPr>
          </a:p>
          <a:p>
            <a:pPr indent="-203200" lvl="0" marL="342900" rtl="0" algn="l">
              <a:lnSpc>
                <a:spcPct val="115000"/>
              </a:lnSpc>
              <a:spcBef>
                <a:spcPts val="0"/>
              </a:spcBef>
              <a:spcAft>
                <a:spcPts val="0"/>
              </a:spcAft>
              <a:buClr>
                <a:srgbClr val="000000"/>
              </a:buClr>
              <a:buSzPts val="1400"/>
              <a:buFont typeface="Albert Sans"/>
              <a:buChar char="❖"/>
            </a:pPr>
            <a:r>
              <a:rPr b="1" lang="en" sz="1400">
                <a:solidFill>
                  <a:srgbClr val="000000"/>
                </a:solidFill>
                <a:latin typeface="Albert Sans"/>
                <a:ea typeface="Albert Sans"/>
                <a:cs typeface="Albert Sans"/>
                <a:sym typeface="Albert Sans"/>
              </a:rPr>
              <a:t>Employees</a:t>
            </a:r>
            <a:r>
              <a:rPr lang="en" sz="1400">
                <a:solidFill>
                  <a:srgbClr val="000000"/>
                </a:solidFill>
                <a:latin typeface="Albert Sans"/>
                <a:ea typeface="Albert Sans"/>
                <a:cs typeface="Albert Sans"/>
                <a:sym typeface="Albert Sans"/>
              </a:rPr>
              <a:t> - $1.5 million</a:t>
            </a:r>
            <a:endParaRPr sz="1400">
              <a:solidFill>
                <a:srgbClr val="000000"/>
              </a:solidFill>
              <a:latin typeface="Albert Sans"/>
              <a:ea typeface="Albert Sans"/>
              <a:cs typeface="Albert Sans"/>
              <a:sym typeface="Albert Sans"/>
            </a:endParaRPr>
          </a:p>
          <a:p>
            <a:pPr indent="-203200" lvl="0" marL="342900" rtl="0" algn="l">
              <a:lnSpc>
                <a:spcPct val="115000"/>
              </a:lnSpc>
              <a:spcBef>
                <a:spcPts val="0"/>
              </a:spcBef>
              <a:spcAft>
                <a:spcPts val="0"/>
              </a:spcAft>
              <a:buClr>
                <a:srgbClr val="000000"/>
              </a:buClr>
              <a:buSzPts val="1400"/>
              <a:buFont typeface="Albert Sans"/>
              <a:buChar char="❖"/>
            </a:pPr>
            <a:r>
              <a:rPr b="1" lang="en" sz="1400">
                <a:solidFill>
                  <a:srgbClr val="000000"/>
                </a:solidFill>
                <a:latin typeface="Albert Sans"/>
                <a:ea typeface="Albert Sans"/>
                <a:cs typeface="Albert Sans"/>
                <a:sym typeface="Albert Sans"/>
              </a:rPr>
              <a:t>Materials</a:t>
            </a:r>
            <a:r>
              <a:rPr lang="en" sz="1400">
                <a:solidFill>
                  <a:srgbClr val="000000"/>
                </a:solidFill>
                <a:latin typeface="Albert Sans"/>
                <a:ea typeface="Albert Sans"/>
                <a:cs typeface="Albert Sans"/>
                <a:sym typeface="Albert Sans"/>
              </a:rPr>
              <a:t> - $500,000</a:t>
            </a:r>
            <a:endParaRPr sz="1400">
              <a:solidFill>
                <a:srgbClr val="000000"/>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400">
              <a:solidFill>
                <a:srgbClr val="000000"/>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400">
              <a:solidFill>
                <a:srgbClr val="000000"/>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400">
              <a:solidFill>
                <a:srgbClr val="000000"/>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400">
              <a:solidFill>
                <a:srgbClr val="000000"/>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300">
              <a:solidFill>
                <a:srgbClr val="000000"/>
              </a:solidFill>
              <a:latin typeface="Albert Sans"/>
              <a:ea typeface="Albert Sans"/>
              <a:cs typeface="Albert Sans"/>
              <a:sym typeface="Albert Sans"/>
            </a:endParaRPr>
          </a:p>
        </p:txBody>
      </p:sp>
      <p:pic>
        <p:nvPicPr>
          <p:cNvPr id="438" name="Google Shape;438;p40"/>
          <p:cNvPicPr preferRelativeResize="0"/>
          <p:nvPr/>
        </p:nvPicPr>
        <p:blipFill>
          <a:blip r:embed="rId3">
            <a:alphaModFix/>
          </a:blip>
          <a:stretch>
            <a:fillRect/>
          </a:stretch>
        </p:blipFill>
        <p:spPr>
          <a:xfrm>
            <a:off x="8268299" y="4267799"/>
            <a:ext cx="875699" cy="875699"/>
          </a:xfrm>
          <a:prstGeom prst="rect">
            <a:avLst/>
          </a:prstGeom>
          <a:noFill/>
          <a:ln>
            <a:noFill/>
          </a:ln>
        </p:spPr>
      </p:pic>
      <p:sp>
        <p:nvSpPr>
          <p:cNvPr id="439" name="Google Shape;439;p40"/>
          <p:cNvSpPr/>
          <p:nvPr/>
        </p:nvSpPr>
        <p:spPr>
          <a:xfrm>
            <a:off x="2137950" y="1324400"/>
            <a:ext cx="4868100" cy="1305000"/>
          </a:xfrm>
          <a:prstGeom prst="roundRect">
            <a:avLst>
              <a:gd fmla="val 16667" name="adj"/>
            </a:avLst>
          </a:prstGeom>
          <a:solidFill>
            <a:srgbClr val="C7EAE8"/>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700">
                <a:latin typeface="Albert Sans"/>
                <a:ea typeface="Albert Sans"/>
                <a:cs typeface="Albert Sans"/>
                <a:sym typeface="Albert Sans"/>
              </a:rPr>
              <a:t>$6,000,000</a:t>
            </a:r>
            <a:endParaRPr b="1" sz="3700">
              <a:latin typeface="Albert Sans"/>
              <a:ea typeface="Albert Sans"/>
              <a:cs typeface="Albert Sans"/>
              <a:sym typeface="Albert Sans"/>
            </a:endParaRPr>
          </a:p>
        </p:txBody>
      </p:sp>
      <p:sp>
        <p:nvSpPr>
          <p:cNvPr id="440" name="Google Shape;440;p40"/>
          <p:cNvSpPr txBox="1"/>
          <p:nvPr>
            <p:ph type="title"/>
          </p:nvPr>
        </p:nvSpPr>
        <p:spPr>
          <a:xfrm>
            <a:off x="720000" y="471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latin typeface="Albert Sans"/>
                <a:ea typeface="Albert Sans"/>
                <a:cs typeface="Albert Sans"/>
                <a:sym typeface="Albert Sans"/>
              </a:rPr>
              <a:t>Our</a:t>
            </a:r>
            <a:r>
              <a:rPr b="1" lang="en" sz="3500">
                <a:latin typeface="Albert Sans"/>
                <a:ea typeface="Albert Sans"/>
                <a:cs typeface="Albert Sans"/>
                <a:sym typeface="Albert Sans"/>
              </a:rPr>
              <a:t> Ask</a:t>
            </a:r>
            <a:endParaRPr b="1" sz="3500">
              <a:latin typeface="Albert Sans"/>
              <a:ea typeface="Albert Sans"/>
              <a:cs typeface="Albert Sans"/>
              <a:sym typeface="Alber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sp>
        <p:nvSpPr>
          <p:cNvPr id="445" name="Google Shape;445;p41"/>
          <p:cNvSpPr txBox="1"/>
          <p:nvPr/>
        </p:nvSpPr>
        <p:spPr>
          <a:xfrm>
            <a:off x="3072000" y="1497575"/>
            <a:ext cx="3000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dk1"/>
                </a:solidFill>
                <a:latin typeface="Albert Sans"/>
                <a:ea typeface="Albert Sans"/>
                <a:cs typeface="Albert Sans"/>
                <a:sym typeface="Albert Sans"/>
              </a:rPr>
              <a:t>Thank you for your time</a:t>
            </a:r>
            <a:endParaRPr/>
          </a:p>
        </p:txBody>
      </p:sp>
      <p:sp>
        <p:nvSpPr>
          <p:cNvPr id="446" name="Google Shape;446;p41"/>
          <p:cNvSpPr txBox="1"/>
          <p:nvPr/>
        </p:nvSpPr>
        <p:spPr>
          <a:xfrm>
            <a:off x="3977700" y="3039750"/>
            <a:ext cx="1188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Albert Sans"/>
                <a:ea typeface="Albert Sans"/>
                <a:cs typeface="Albert Sans"/>
                <a:sym typeface="Albert Sans"/>
              </a:rPr>
              <a:t>Questions?</a:t>
            </a:r>
            <a:endParaRPr sz="1500"/>
          </a:p>
        </p:txBody>
      </p:sp>
      <p:pic>
        <p:nvPicPr>
          <p:cNvPr id="447" name="Google Shape;447;p41"/>
          <p:cNvPicPr preferRelativeResize="0"/>
          <p:nvPr/>
        </p:nvPicPr>
        <p:blipFill>
          <a:blip r:embed="rId3">
            <a:alphaModFix/>
          </a:blip>
          <a:stretch>
            <a:fillRect/>
          </a:stretch>
        </p:blipFill>
        <p:spPr>
          <a:xfrm>
            <a:off x="8268299" y="4267799"/>
            <a:ext cx="875699" cy="875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25"/>
          <p:cNvSpPr txBox="1"/>
          <p:nvPr>
            <p:ph idx="1" type="subTitle"/>
          </p:nvPr>
        </p:nvSpPr>
        <p:spPr>
          <a:xfrm>
            <a:off x="991950" y="2071300"/>
            <a:ext cx="7160100" cy="115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5900">
                <a:solidFill>
                  <a:srgbClr val="191919"/>
                </a:solidFill>
                <a:latin typeface="Oswald SemiBold"/>
                <a:ea typeface="Oswald SemiBold"/>
                <a:cs typeface="Oswald SemiBold"/>
                <a:sym typeface="Oswald SemiBold"/>
              </a:rPr>
              <a:t>Building a Better Bee</a:t>
            </a:r>
            <a:endParaRPr i="1" sz="5900">
              <a:solidFill>
                <a:srgbClr val="191919"/>
              </a:solidFill>
              <a:latin typeface="Oswald SemiBold"/>
              <a:ea typeface="Oswald SemiBold"/>
              <a:cs typeface="Oswald SemiBold"/>
              <a:sym typeface="Oswal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6"/>
          <p:cNvPicPr preferRelativeResize="0"/>
          <p:nvPr/>
        </p:nvPicPr>
        <p:blipFill>
          <a:blip r:embed="rId3">
            <a:alphaModFix/>
          </a:blip>
          <a:stretch>
            <a:fillRect/>
          </a:stretch>
        </p:blipFill>
        <p:spPr>
          <a:xfrm>
            <a:off x="0" y="-4"/>
            <a:ext cx="8229578" cy="5143500"/>
          </a:xfrm>
          <a:prstGeom prst="rect">
            <a:avLst/>
          </a:prstGeom>
          <a:noFill/>
          <a:ln>
            <a:noFill/>
          </a:ln>
        </p:spPr>
      </p:pic>
      <p:pic>
        <p:nvPicPr>
          <p:cNvPr id="189" name="Google Shape;189;p26"/>
          <p:cNvPicPr preferRelativeResize="0"/>
          <p:nvPr/>
        </p:nvPicPr>
        <p:blipFill>
          <a:blip r:embed="rId4">
            <a:alphaModFix/>
          </a:blip>
          <a:stretch>
            <a:fillRect/>
          </a:stretch>
        </p:blipFill>
        <p:spPr>
          <a:xfrm>
            <a:off x="6400800" y="1543047"/>
            <a:ext cx="2743200" cy="2057402"/>
          </a:xfrm>
          <a:prstGeom prst="rect">
            <a:avLst/>
          </a:prstGeom>
          <a:noFill/>
          <a:ln cap="flat" cmpd="sng" w="19050">
            <a:solidFill>
              <a:schemeClr val="dk1"/>
            </a:solidFill>
            <a:prstDash val="solid"/>
            <a:round/>
            <a:headEnd len="sm" w="sm" type="none"/>
            <a:tailEnd len="sm" w="sm" type="none"/>
          </a:ln>
        </p:spPr>
      </p:pic>
      <p:pic>
        <p:nvPicPr>
          <p:cNvPr id="190" name="Google Shape;190;p26"/>
          <p:cNvPicPr preferRelativeResize="0"/>
          <p:nvPr/>
        </p:nvPicPr>
        <p:blipFill>
          <a:blip r:embed="rId5">
            <a:alphaModFix/>
          </a:blip>
          <a:stretch>
            <a:fillRect/>
          </a:stretch>
        </p:blipFill>
        <p:spPr>
          <a:xfrm>
            <a:off x="6400800" y="0"/>
            <a:ext cx="2743200" cy="1594400"/>
          </a:xfrm>
          <a:prstGeom prst="rect">
            <a:avLst/>
          </a:prstGeom>
          <a:noFill/>
          <a:ln cap="flat" cmpd="sng" w="19050">
            <a:solidFill>
              <a:schemeClr val="dk1"/>
            </a:solidFill>
            <a:prstDash val="solid"/>
            <a:round/>
            <a:headEnd len="sm" w="sm" type="none"/>
            <a:tailEnd len="sm" w="sm" type="none"/>
          </a:ln>
        </p:spPr>
      </p:pic>
      <p:pic>
        <p:nvPicPr>
          <p:cNvPr id="191" name="Google Shape;191;p26"/>
          <p:cNvPicPr preferRelativeResize="0"/>
          <p:nvPr/>
        </p:nvPicPr>
        <p:blipFill>
          <a:blip r:embed="rId6">
            <a:alphaModFix/>
          </a:blip>
          <a:stretch>
            <a:fillRect/>
          </a:stretch>
        </p:blipFill>
        <p:spPr>
          <a:xfrm>
            <a:off x="6413937" y="3601825"/>
            <a:ext cx="2730064" cy="1541675"/>
          </a:xfrm>
          <a:prstGeom prst="rect">
            <a:avLst/>
          </a:prstGeom>
          <a:noFill/>
          <a:ln cap="flat" cmpd="sng" w="19050">
            <a:solidFill>
              <a:schemeClr val="dk1"/>
            </a:solidFill>
            <a:prstDash val="solid"/>
            <a:round/>
            <a:headEnd len="sm" w="sm" type="none"/>
            <a:tailEnd len="sm" w="sm" type="none"/>
          </a:ln>
        </p:spPr>
      </p:pic>
      <p:pic>
        <p:nvPicPr>
          <p:cNvPr id="192" name="Google Shape;192;p26"/>
          <p:cNvPicPr preferRelativeResize="0"/>
          <p:nvPr/>
        </p:nvPicPr>
        <p:blipFill>
          <a:blip r:embed="rId7">
            <a:alphaModFix/>
          </a:blip>
          <a:stretch>
            <a:fillRect/>
          </a:stretch>
        </p:blipFill>
        <p:spPr>
          <a:xfrm>
            <a:off x="1034813" y="1594400"/>
            <a:ext cx="7074366" cy="2057400"/>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7" title="Chart"/>
          <p:cNvPicPr preferRelativeResize="0"/>
          <p:nvPr/>
        </p:nvPicPr>
        <p:blipFill>
          <a:blip r:embed="rId3">
            <a:alphaModFix/>
          </a:blip>
          <a:stretch>
            <a:fillRect/>
          </a:stretch>
        </p:blipFill>
        <p:spPr>
          <a:xfrm>
            <a:off x="107118" y="115950"/>
            <a:ext cx="8318334" cy="5143499"/>
          </a:xfrm>
          <a:prstGeom prst="rect">
            <a:avLst/>
          </a:prstGeom>
          <a:noFill/>
          <a:ln>
            <a:noFill/>
          </a:ln>
        </p:spPr>
      </p:pic>
      <p:pic>
        <p:nvPicPr>
          <p:cNvPr id="198" name="Google Shape;198;p27"/>
          <p:cNvPicPr preferRelativeResize="0"/>
          <p:nvPr/>
        </p:nvPicPr>
        <p:blipFill>
          <a:blip r:embed="rId4">
            <a:alphaModFix/>
          </a:blip>
          <a:stretch>
            <a:fillRect/>
          </a:stretch>
        </p:blipFill>
        <p:spPr>
          <a:xfrm>
            <a:off x="8268299" y="4267799"/>
            <a:ext cx="875699" cy="875699"/>
          </a:xfrm>
          <a:prstGeom prst="rect">
            <a:avLst/>
          </a:prstGeom>
          <a:noFill/>
          <a:ln>
            <a:noFill/>
          </a:ln>
        </p:spPr>
      </p:pic>
      <p:sp>
        <p:nvSpPr>
          <p:cNvPr id="199" name="Google Shape;199;p27"/>
          <p:cNvSpPr txBox="1"/>
          <p:nvPr/>
        </p:nvSpPr>
        <p:spPr>
          <a:xfrm>
            <a:off x="663450" y="1965600"/>
            <a:ext cx="7817100" cy="1212300"/>
          </a:xfrm>
          <a:prstGeom prst="rect">
            <a:avLst/>
          </a:prstGeom>
          <a:noFill/>
          <a:ln>
            <a:noFill/>
          </a:ln>
          <a:effectLst>
            <a:outerShdw blurRad="85725" rotWithShape="0" algn="bl" dir="7560000" dist="171450">
              <a:srgbClr val="000000">
                <a:alpha val="41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rgbClr val="CC0000"/>
                </a:solidFill>
                <a:latin typeface="Lacquer"/>
                <a:ea typeface="Lacquer"/>
                <a:cs typeface="Lacquer"/>
                <a:sym typeface="Lacquer"/>
              </a:rPr>
              <a:t>What is killing the bees?!</a:t>
            </a:r>
            <a:endParaRPr b="1" sz="4500">
              <a:solidFill>
                <a:srgbClr val="CC0000"/>
              </a:solidFill>
              <a:latin typeface="Lacquer"/>
              <a:ea typeface="Lacquer"/>
              <a:cs typeface="Lacquer"/>
              <a:sym typeface="Lacqu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00"/>
                                        <p:tgtEl>
                                          <p:spTgt spid="1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xit" presetID="1" presetSubtype="0">
                                  <p:stCondLst>
                                    <p:cond delay="0"/>
                                  </p:stCondLst>
                                  <p:childTnLst>
                                    <p:set>
                                      <p:cBhvr>
                                        <p:cTn dur="1" fill="hold">
                                          <p:stCondLst>
                                            <p:cond delay="0"/>
                                          </p:stCondLst>
                                        </p:cTn>
                                        <p:tgtEl>
                                          <p:spTgt spid="1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Meet the Team:</a:t>
            </a:r>
            <a:endParaRPr sz="2500"/>
          </a:p>
        </p:txBody>
      </p:sp>
      <p:grpSp>
        <p:nvGrpSpPr>
          <p:cNvPr id="205" name="Google Shape;205;p28"/>
          <p:cNvGrpSpPr/>
          <p:nvPr/>
        </p:nvGrpSpPr>
        <p:grpSpPr>
          <a:xfrm>
            <a:off x="3584739" y="1142350"/>
            <a:ext cx="1901700" cy="3378768"/>
            <a:chOff x="3584739" y="1142350"/>
            <a:chExt cx="1901700" cy="3378768"/>
          </a:xfrm>
        </p:grpSpPr>
        <p:pic>
          <p:nvPicPr>
            <p:cNvPr id="206" name="Google Shape;206;p28"/>
            <p:cNvPicPr preferRelativeResize="0"/>
            <p:nvPr/>
          </p:nvPicPr>
          <p:blipFill>
            <a:blip r:embed="rId3">
              <a:alphaModFix/>
            </a:blip>
            <a:stretch>
              <a:fillRect/>
            </a:stretch>
          </p:blipFill>
          <p:spPr>
            <a:xfrm>
              <a:off x="3584739" y="1142350"/>
              <a:ext cx="1901700" cy="2981100"/>
            </a:xfrm>
            <a:prstGeom prst="roundRect">
              <a:avLst>
                <a:gd fmla="val 16667" name="adj"/>
              </a:avLst>
            </a:prstGeom>
            <a:noFill/>
            <a:ln cap="flat" cmpd="sng" w="19050">
              <a:solidFill>
                <a:srgbClr val="000000"/>
              </a:solidFill>
              <a:prstDash val="solid"/>
              <a:round/>
              <a:headEnd len="sm" w="sm" type="none"/>
              <a:tailEnd len="sm" w="sm" type="none"/>
            </a:ln>
          </p:spPr>
        </p:pic>
        <p:sp>
          <p:nvSpPr>
            <p:cNvPr id="207" name="Google Shape;207;p28"/>
            <p:cNvSpPr txBox="1"/>
            <p:nvPr/>
          </p:nvSpPr>
          <p:spPr>
            <a:xfrm>
              <a:off x="3748908" y="4123318"/>
              <a:ext cx="15738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Albert Sans"/>
                  <a:ea typeface="Albert Sans"/>
                  <a:cs typeface="Albert Sans"/>
                  <a:sym typeface="Albert Sans"/>
                </a:rPr>
                <a:t>Sabrina Pinard</a:t>
              </a:r>
              <a:endParaRPr b="1" sz="1500">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sz="1500">
                  <a:solidFill>
                    <a:schemeClr val="dk1"/>
                  </a:solidFill>
                  <a:latin typeface="Albert Sans"/>
                  <a:ea typeface="Albert Sans"/>
                  <a:cs typeface="Albert Sans"/>
                  <a:sym typeface="Albert Sans"/>
                </a:rPr>
                <a:t>CTO</a:t>
              </a:r>
              <a:endParaRPr b="1" sz="1500">
                <a:solidFill>
                  <a:schemeClr val="dk1"/>
                </a:solidFill>
                <a:latin typeface="Albert Sans"/>
                <a:ea typeface="Albert Sans"/>
                <a:cs typeface="Albert Sans"/>
                <a:sym typeface="Albert Sans"/>
              </a:endParaRPr>
            </a:p>
          </p:txBody>
        </p:sp>
      </p:grpSp>
      <p:grpSp>
        <p:nvGrpSpPr>
          <p:cNvPr id="208" name="Google Shape;208;p28"/>
          <p:cNvGrpSpPr/>
          <p:nvPr/>
        </p:nvGrpSpPr>
        <p:grpSpPr>
          <a:xfrm>
            <a:off x="6266617" y="1142350"/>
            <a:ext cx="2109600" cy="3627472"/>
            <a:chOff x="6266617" y="1142350"/>
            <a:chExt cx="2109600" cy="3627472"/>
          </a:xfrm>
        </p:grpSpPr>
        <p:pic>
          <p:nvPicPr>
            <p:cNvPr id="209" name="Google Shape;209;p28"/>
            <p:cNvPicPr preferRelativeResize="0"/>
            <p:nvPr/>
          </p:nvPicPr>
          <p:blipFill rotWithShape="1">
            <a:blip r:embed="rId4">
              <a:alphaModFix/>
            </a:blip>
            <a:srcRect b="20275" l="14593" r="14600" t="6448"/>
            <a:stretch/>
          </p:blipFill>
          <p:spPr>
            <a:xfrm>
              <a:off x="6401680" y="1142350"/>
              <a:ext cx="1839300" cy="2981100"/>
            </a:xfrm>
            <a:prstGeom prst="roundRect">
              <a:avLst>
                <a:gd fmla="val 16667" name="adj"/>
              </a:avLst>
            </a:prstGeom>
            <a:noFill/>
            <a:ln cap="flat" cmpd="sng" w="19050">
              <a:solidFill>
                <a:srgbClr val="000000"/>
              </a:solidFill>
              <a:prstDash val="solid"/>
              <a:round/>
              <a:headEnd len="sm" w="sm" type="none"/>
              <a:tailEnd len="sm" w="sm" type="none"/>
            </a:ln>
          </p:spPr>
        </p:pic>
        <p:sp>
          <p:nvSpPr>
            <p:cNvPr id="210" name="Google Shape;210;p28"/>
            <p:cNvSpPr txBox="1"/>
            <p:nvPr/>
          </p:nvSpPr>
          <p:spPr>
            <a:xfrm>
              <a:off x="6266617" y="4123322"/>
              <a:ext cx="210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latin typeface="Albert Sans"/>
                  <a:ea typeface="Albert Sans"/>
                  <a:cs typeface="Albert Sans"/>
                  <a:sym typeface="Albert Sans"/>
                </a:rPr>
                <a:t>Catherine Cheedle</a:t>
              </a:r>
              <a:endParaRPr b="1" sz="1500">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sz="1500">
                  <a:solidFill>
                    <a:schemeClr val="dk1"/>
                  </a:solidFill>
                  <a:latin typeface="Albert Sans"/>
                  <a:ea typeface="Albert Sans"/>
                  <a:cs typeface="Albert Sans"/>
                  <a:sym typeface="Albert Sans"/>
                </a:rPr>
                <a:t>CFO</a:t>
              </a:r>
              <a:endParaRPr b="1" sz="1500">
                <a:solidFill>
                  <a:schemeClr val="dk1"/>
                </a:solidFill>
                <a:latin typeface="Albert Sans"/>
                <a:ea typeface="Albert Sans"/>
                <a:cs typeface="Albert Sans"/>
                <a:sym typeface="Albert Sans"/>
              </a:endParaRPr>
            </a:p>
          </p:txBody>
        </p:sp>
      </p:grpSp>
      <p:pic>
        <p:nvPicPr>
          <p:cNvPr id="211" name="Google Shape;211;p28"/>
          <p:cNvPicPr preferRelativeResize="0"/>
          <p:nvPr/>
        </p:nvPicPr>
        <p:blipFill>
          <a:blip r:embed="rId5">
            <a:alphaModFix/>
          </a:blip>
          <a:stretch>
            <a:fillRect/>
          </a:stretch>
        </p:blipFill>
        <p:spPr>
          <a:xfrm>
            <a:off x="8268299" y="4267799"/>
            <a:ext cx="875699" cy="875699"/>
          </a:xfrm>
          <a:prstGeom prst="rect">
            <a:avLst/>
          </a:prstGeom>
          <a:noFill/>
          <a:ln>
            <a:noFill/>
          </a:ln>
        </p:spPr>
      </p:pic>
      <p:grpSp>
        <p:nvGrpSpPr>
          <p:cNvPr id="212" name="Google Shape;212;p28"/>
          <p:cNvGrpSpPr/>
          <p:nvPr/>
        </p:nvGrpSpPr>
        <p:grpSpPr>
          <a:xfrm>
            <a:off x="767788" y="1142350"/>
            <a:ext cx="1901700" cy="3394834"/>
            <a:chOff x="767788" y="1142350"/>
            <a:chExt cx="1901700" cy="3394834"/>
          </a:xfrm>
        </p:grpSpPr>
        <p:pic>
          <p:nvPicPr>
            <p:cNvPr id="213" name="Google Shape;213;p28"/>
            <p:cNvPicPr preferRelativeResize="0"/>
            <p:nvPr/>
          </p:nvPicPr>
          <p:blipFill rotWithShape="1">
            <a:blip r:embed="rId6">
              <a:alphaModFix/>
            </a:blip>
            <a:srcRect b="729" l="0" r="0" t="729"/>
            <a:stretch/>
          </p:blipFill>
          <p:spPr>
            <a:xfrm>
              <a:off x="767788" y="1142350"/>
              <a:ext cx="1901700" cy="2981100"/>
            </a:xfrm>
            <a:prstGeom prst="roundRect">
              <a:avLst>
                <a:gd fmla="val 16667" name="adj"/>
              </a:avLst>
            </a:prstGeom>
            <a:noFill/>
            <a:ln cap="flat" cmpd="sng" w="19050">
              <a:solidFill>
                <a:srgbClr val="000000"/>
              </a:solidFill>
              <a:prstDash val="solid"/>
              <a:round/>
              <a:headEnd len="sm" w="sm" type="none"/>
              <a:tailEnd len="sm" w="sm" type="none"/>
            </a:ln>
          </p:spPr>
        </p:pic>
        <p:sp>
          <p:nvSpPr>
            <p:cNvPr id="214" name="Google Shape;214;p28"/>
            <p:cNvSpPr txBox="1"/>
            <p:nvPr/>
          </p:nvSpPr>
          <p:spPr>
            <a:xfrm>
              <a:off x="931847" y="4139384"/>
              <a:ext cx="15738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Wes Huneycutt</a:t>
              </a:r>
              <a:endParaRPr b="1">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a:solidFill>
                    <a:schemeClr val="dk1"/>
                  </a:solidFill>
                  <a:latin typeface="Albert Sans"/>
                  <a:ea typeface="Albert Sans"/>
                  <a:cs typeface="Albert Sans"/>
                  <a:sym typeface="Albert Sans"/>
                </a:rPr>
                <a:t>CEO</a:t>
              </a:r>
              <a:endParaRPr b="1">
                <a:solidFill>
                  <a:schemeClr val="dk1"/>
                </a:solidFill>
                <a:latin typeface="Albert Sans"/>
                <a:ea typeface="Albert Sans"/>
                <a:cs typeface="Albert Sans"/>
                <a:sym typeface="Albert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Market Presence</a:t>
            </a:r>
            <a:endParaRPr sz="2500"/>
          </a:p>
          <a:p>
            <a:pPr indent="0" lvl="0" marL="0" rtl="0" algn="l">
              <a:spcBef>
                <a:spcPts val="0"/>
              </a:spcBef>
              <a:spcAft>
                <a:spcPts val="0"/>
              </a:spcAft>
              <a:buNone/>
            </a:pPr>
            <a:r>
              <a:rPr lang="en" sz="2500"/>
              <a:t> </a:t>
            </a:r>
            <a:endParaRPr sz="2500"/>
          </a:p>
        </p:txBody>
      </p:sp>
      <p:pic>
        <p:nvPicPr>
          <p:cNvPr descr="Forms response chart. Question title: Have you heard of any of these beekeeping companies?&#10;. Number of responses: 23 responses." id="220" name="Google Shape;220;p29" title="Have you heard of any of these beekeeping companies?&#10;"/>
          <p:cNvPicPr preferRelativeResize="0"/>
          <p:nvPr/>
        </p:nvPicPr>
        <p:blipFill rotWithShape="1">
          <a:blip r:embed="rId3">
            <a:alphaModFix/>
          </a:blip>
          <a:srcRect b="0" l="0" r="0" t="7978"/>
          <a:stretch/>
        </p:blipFill>
        <p:spPr>
          <a:xfrm>
            <a:off x="564300" y="1124259"/>
            <a:ext cx="7704003" cy="3371667"/>
          </a:xfrm>
          <a:prstGeom prst="rect">
            <a:avLst/>
          </a:prstGeom>
          <a:noFill/>
          <a:ln>
            <a:noFill/>
          </a:ln>
        </p:spPr>
      </p:pic>
      <p:pic>
        <p:nvPicPr>
          <p:cNvPr id="221" name="Google Shape;221;p29"/>
          <p:cNvPicPr preferRelativeResize="0"/>
          <p:nvPr/>
        </p:nvPicPr>
        <p:blipFill>
          <a:blip r:embed="rId4">
            <a:alphaModFix/>
          </a:blip>
          <a:stretch>
            <a:fillRect/>
          </a:stretch>
        </p:blipFill>
        <p:spPr>
          <a:xfrm>
            <a:off x="8268299" y="4267799"/>
            <a:ext cx="875699" cy="875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Forms response chart. Question title: Have you ever thought about owning your own beehive?&#10;. Number of responses: 20 responses." id="226" name="Google Shape;226;p30" title="Have you ever thought about owning your own beehive?&#10;"/>
          <p:cNvPicPr preferRelativeResize="0"/>
          <p:nvPr/>
        </p:nvPicPr>
        <p:blipFill rotWithShape="1">
          <a:blip r:embed="rId3">
            <a:alphaModFix/>
          </a:blip>
          <a:srcRect b="0" l="1880" r="5026" t="5329"/>
          <a:stretch/>
        </p:blipFill>
        <p:spPr>
          <a:xfrm>
            <a:off x="1505550" y="1260762"/>
            <a:ext cx="6132900" cy="2621975"/>
          </a:xfrm>
          <a:prstGeom prst="rect">
            <a:avLst/>
          </a:prstGeom>
          <a:noFill/>
          <a:ln cap="flat" cmpd="sng" w="28575">
            <a:solidFill>
              <a:srgbClr val="1D7E75"/>
            </a:solidFill>
            <a:prstDash val="solid"/>
            <a:round/>
            <a:headEnd len="sm" w="sm" type="none"/>
            <a:tailEnd len="sm" w="sm" type="none"/>
          </a:ln>
        </p:spPr>
      </p:pic>
      <p:pic>
        <p:nvPicPr>
          <p:cNvPr descr="Forms response chart. Question title: After taking this survey are you more interested in potentially owning your own beehive?&#10;. Number of responses: 20 responses." id="227" name="Google Shape;227;p30" title="After taking this survey are you more interested in potentially owning your own beehive?&#10;"/>
          <p:cNvPicPr preferRelativeResize="0"/>
          <p:nvPr/>
        </p:nvPicPr>
        <p:blipFill rotWithShape="1">
          <a:blip r:embed="rId4">
            <a:alphaModFix/>
          </a:blip>
          <a:srcRect b="9075" l="2193" r="9716" t="7045"/>
          <a:stretch/>
        </p:blipFill>
        <p:spPr>
          <a:xfrm>
            <a:off x="1505550" y="1344200"/>
            <a:ext cx="6132900" cy="2455107"/>
          </a:xfrm>
          <a:prstGeom prst="rect">
            <a:avLst/>
          </a:prstGeom>
          <a:noFill/>
          <a:ln cap="flat" cmpd="sng" w="28575">
            <a:solidFill>
              <a:srgbClr val="1D7E75"/>
            </a:solidFill>
            <a:prstDash val="solid"/>
            <a:round/>
            <a:headEnd len="sm" w="sm" type="none"/>
            <a:tailEnd len="sm" w="sm" type="none"/>
          </a:ln>
        </p:spPr>
      </p:pic>
      <p:pic>
        <p:nvPicPr>
          <p:cNvPr id="228" name="Google Shape;228;p30"/>
          <p:cNvPicPr preferRelativeResize="0"/>
          <p:nvPr/>
        </p:nvPicPr>
        <p:blipFill>
          <a:blip r:embed="rId5">
            <a:alphaModFix/>
          </a:blip>
          <a:stretch>
            <a:fillRect/>
          </a:stretch>
        </p:blipFill>
        <p:spPr>
          <a:xfrm>
            <a:off x="8268299" y="4267799"/>
            <a:ext cx="875699" cy="875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grpSp>
        <p:nvGrpSpPr>
          <p:cNvPr id="233" name="Google Shape;233;p31"/>
          <p:cNvGrpSpPr/>
          <p:nvPr/>
        </p:nvGrpSpPr>
        <p:grpSpPr>
          <a:xfrm>
            <a:off x="2301138" y="65190"/>
            <a:ext cx="4323412" cy="4986499"/>
            <a:chOff x="2796495" y="445829"/>
            <a:chExt cx="3596251" cy="4256144"/>
          </a:xfrm>
        </p:grpSpPr>
        <p:grpSp>
          <p:nvGrpSpPr>
            <p:cNvPr id="234" name="Google Shape;234;p31"/>
            <p:cNvGrpSpPr/>
            <p:nvPr/>
          </p:nvGrpSpPr>
          <p:grpSpPr>
            <a:xfrm>
              <a:off x="3014241" y="1070368"/>
              <a:ext cx="3124200" cy="3046800"/>
              <a:chOff x="3014241" y="1070368"/>
              <a:chExt cx="3124200" cy="3046800"/>
            </a:xfrm>
          </p:grpSpPr>
          <p:sp>
            <p:nvSpPr>
              <p:cNvPr id="235" name="Google Shape;235;p31"/>
              <p:cNvSpPr/>
              <p:nvPr/>
            </p:nvSpPr>
            <p:spPr>
              <a:xfrm>
                <a:off x="3014241" y="1070368"/>
                <a:ext cx="3124200" cy="3046800"/>
              </a:xfrm>
              <a:prstGeom prst="hexagon">
                <a:avLst>
                  <a:gd fmla="val 25000" name="adj"/>
                  <a:gd fmla="val 115470" name="vf"/>
                </a:avLst>
              </a:prstGeom>
              <a:noFill/>
              <a:ln cap="flat" cmpd="sng" w="19050">
                <a:solidFill>
                  <a:srgbClr val="1D7E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Albert Sans"/>
                  <a:ea typeface="Albert Sans"/>
                  <a:cs typeface="Albert Sans"/>
                  <a:sym typeface="Albert Sans"/>
                </a:endParaRPr>
              </a:p>
            </p:txBody>
          </p:sp>
          <p:sp>
            <p:nvSpPr>
              <p:cNvPr id="236" name="Google Shape;236;p31"/>
              <p:cNvSpPr/>
              <p:nvPr/>
            </p:nvSpPr>
            <p:spPr>
              <a:xfrm rot="5400000">
                <a:off x="3166021" y="1375281"/>
                <a:ext cx="2820600" cy="2392800"/>
              </a:xfrm>
              <a:prstGeom prst="hexagon">
                <a:avLst>
                  <a:gd fmla="val 25000" name="adj"/>
                  <a:gd fmla="val 115470" name="vf"/>
                </a:avLst>
              </a:prstGeom>
              <a:solidFill>
                <a:srgbClr val="A3DAD8"/>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Albert Sans"/>
                  <a:ea typeface="Albert Sans"/>
                  <a:cs typeface="Albert Sans"/>
                  <a:sym typeface="Albert Sans"/>
                </a:endParaRPr>
              </a:p>
            </p:txBody>
          </p:sp>
        </p:grpSp>
        <p:grpSp>
          <p:nvGrpSpPr>
            <p:cNvPr id="237" name="Google Shape;237;p31"/>
            <p:cNvGrpSpPr/>
            <p:nvPr/>
          </p:nvGrpSpPr>
          <p:grpSpPr>
            <a:xfrm>
              <a:off x="3664038" y="1663782"/>
              <a:ext cx="1815900" cy="1815900"/>
              <a:chOff x="3664038" y="1663782"/>
              <a:chExt cx="1815900" cy="1815900"/>
            </a:xfrm>
          </p:grpSpPr>
          <p:sp>
            <p:nvSpPr>
              <p:cNvPr id="238" name="Google Shape;238;p31"/>
              <p:cNvSpPr/>
              <p:nvPr/>
            </p:nvSpPr>
            <p:spPr>
              <a:xfrm>
                <a:off x="3664038" y="1663782"/>
                <a:ext cx="1815900" cy="1815900"/>
              </a:xfrm>
              <a:prstGeom prst="ellipse">
                <a:avLst/>
              </a:prstGeom>
              <a:solidFill>
                <a:srgbClr val="B6E1E1"/>
              </a:solidFill>
              <a:ln cap="flat" cmpd="sng" w="19050">
                <a:solidFill>
                  <a:srgbClr val="000000"/>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Albert Sans"/>
                  <a:ea typeface="Albert Sans"/>
                  <a:cs typeface="Albert Sans"/>
                  <a:sym typeface="Albert Sans"/>
                </a:endParaRPr>
              </a:p>
            </p:txBody>
          </p:sp>
          <p:sp>
            <p:nvSpPr>
              <p:cNvPr id="239" name="Google Shape;239;p31"/>
              <p:cNvSpPr txBox="1"/>
              <p:nvPr/>
            </p:nvSpPr>
            <p:spPr>
              <a:xfrm>
                <a:off x="3865100" y="1970825"/>
                <a:ext cx="1458900" cy="120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900">
                    <a:solidFill>
                      <a:srgbClr val="000000"/>
                    </a:solidFill>
                    <a:latin typeface="Albert Sans"/>
                    <a:ea typeface="Albert Sans"/>
                    <a:cs typeface="Albert Sans"/>
                    <a:sym typeface="Albert Sans"/>
                  </a:rPr>
                  <a:t>HiveTech Innovation</a:t>
                </a:r>
                <a:r>
                  <a:rPr b="1" lang="en" sz="1900">
                    <a:latin typeface="Albert Sans"/>
                    <a:ea typeface="Albert Sans"/>
                    <a:cs typeface="Albert Sans"/>
                    <a:sym typeface="Albert Sans"/>
                  </a:rPr>
                  <a:t>’</a:t>
                </a:r>
                <a:r>
                  <a:rPr b="1" lang="en" sz="1900">
                    <a:solidFill>
                      <a:srgbClr val="000000"/>
                    </a:solidFill>
                    <a:latin typeface="Albert Sans"/>
                    <a:ea typeface="Albert Sans"/>
                    <a:cs typeface="Albert Sans"/>
                    <a:sym typeface="Albert Sans"/>
                  </a:rPr>
                  <a:t>s</a:t>
                </a:r>
                <a:endParaRPr b="1" sz="1900">
                  <a:solidFill>
                    <a:srgbClr val="000000"/>
                  </a:solidFill>
                  <a:latin typeface="Albert Sans"/>
                  <a:ea typeface="Albert Sans"/>
                  <a:cs typeface="Albert Sans"/>
                  <a:sym typeface="Albert Sans"/>
                </a:endParaRPr>
              </a:p>
              <a:p>
                <a:pPr indent="0" lvl="0" marL="0" rtl="0" algn="ctr">
                  <a:lnSpc>
                    <a:spcPct val="115000"/>
                  </a:lnSpc>
                  <a:spcBef>
                    <a:spcPts val="0"/>
                  </a:spcBef>
                  <a:spcAft>
                    <a:spcPts val="0"/>
                  </a:spcAft>
                  <a:buNone/>
                </a:pPr>
                <a:r>
                  <a:rPr b="1" lang="en" sz="1900">
                    <a:solidFill>
                      <a:srgbClr val="000000"/>
                    </a:solidFill>
                    <a:latin typeface="Albert Sans"/>
                    <a:ea typeface="Albert Sans"/>
                    <a:cs typeface="Albert Sans"/>
                    <a:sym typeface="Albert Sans"/>
                  </a:rPr>
                  <a:t>Honey Bees</a:t>
                </a:r>
                <a:endParaRPr b="1" sz="1900">
                  <a:solidFill>
                    <a:srgbClr val="000000"/>
                  </a:solidFill>
                  <a:latin typeface="Albert Sans"/>
                  <a:ea typeface="Albert Sans"/>
                  <a:cs typeface="Albert Sans"/>
                  <a:sym typeface="Albert Sans"/>
                </a:endParaRPr>
              </a:p>
            </p:txBody>
          </p:sp>
        </p:grpSp>
        <p:grpSp>
          <p:nvGrpSpPr>
            <p:cNvPr id="240" name="Google Shape;240;p31"/>
            <p:cNvGrpSpPr/>
            <p:nvPr/>
          </p:nvGrpSpPr>
          <p:grpSpPr>
            <a:xfrm>
              <a:off x="4042065" y="445829"/>
              <a:ext cx="1068600" cy="1068600"/>
              <a:chOff x="2859873" y="853971"/>
              <a:chExt cx="1068600" cy="1068600"/>
            </a:xfrm>
          </p:grpSpPr>
          <p:sp>
            <p:nvSpPr>
              <p:cNvPr id="241" name="Google Shape;241;p31"/>
              <p:cNvSpPr/>
              <p:nvPr/>
            </p:nvSpPr>
            <p:spPr>
              <a:xfrm>
                <a:off x="2859873" y="853971"/>
                <a:ext cx="1068600" cy="1068600"/>
              </a:xfrm>
              <a:prstGeom prst="ellipse">
                <a:avLst/>
              </a:prstGeom>
              <a:solidFill>
                <a:srgbClr val="DAF0F0"/>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Albert Sans"/>
                  <a:ea typeface="Albert Sans"/>
                  <a:cs typeface="Albert Sans"/>
                  <a:sym typeface="Albert Sans"/>
                </a:endParaRPr>
              </a:p>
            </p:txBody>
          </p:sp>
          <p:sp>
            <p:nvSpPr>
              <p:cNvPr id="242" name="Google Shape;242;p31"/>
              <p:cNvSpPr txBox="1"/>
              <p:nvPr/>
            </p:nvSpPr>
            <p:spPr>
              <a:xfrm>
                <a:off x="3003050" y="1022122"/>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000000"/>
                    </a:solidFill>
                    <a:latin typeface="Albert Sans"/>
                    <a:ea typeface="Albert Sans"/>
                    <a:cs typeface="Albert Sans"/>
                    <a:sym typeface="Albert Sans"/>
                  </a:rPr>
                  <a:t>Varroa Mite</a:t>
                </a:r>
                <a:endParaRPr b="1" sz="1300">
                  <a:solidFill>
                    <a:srgbClr val="000000"/>
                  </a:solidFill>
                  <a:latin typeface="Albert Sans"/>
                  <a:ea typeface="Albert Sans"/>
                  <a:cs typeface="Albert Sans"/>
                  <a:sym typeface="Albert Sans"/>
                </a:endParaRPr>
              </a:p>
              <a:p>
                <a:pPr indent="0" lvl="0" marL="0" rtl="0" algn="ctr">
                  <a:lnSpc>
                    <a:spcPct val="115000"/>
                  </a:lnSpc>
                  <a:spcBef>
                    <a:spcPts val="0"/>
                  </a:spcBef>
                  <a:spcAft>
                    <a:spcPts val="0"/>
                  </a:spcAft>
                  <a:buNone/>
                </a:pPr>
                <a:r>
                  <a:rPr b="1" lang="en" sz="1300">
                    <a:solidFill>
                      <a:srgbClr val="000000"/>
                    </a:solidFill>
                    <a:latin typeface="Albert Sans"/>
                    <a:ea typeface="Albert Sans"/>
                    <a:cs typeface="Albert Sans"/>
                    <a:sym typeface="Albert Sans"/>
                  </a:rPr>
                  <a:t>Resistant</a:t>
                </a:r>
                <a:endParaRPr b="1" sz="1300">
                  <a:solidFill>
                    <a:srgbClr val="000000"/>
                  </a:solidFill>
                  <a:latin typeface="Albert Sans"/>
                  <a:ea typeface="Albert Sans"/>
                  <a:cs typeface="Albert Sans"/>
                  <a:sym typeface="Albert Sans"/>
                </a:endParaRPr>
              </a:p>
            </p:txBody>
          </p:sp>
        </p:grpSp>
        <p:grpSp>
          <p:nvGrpSpPr>
            <p:cNvPr id="243" name="Google Shape;243;p31"/>
            <p:cNvGrpSpPr/>
            <p:nvPr/>
          </p:nvGrpSpPr>
          <p:grpSpPr>
            <a:xfrm>
              <a:off x="4032245" y="3633373"/>
              <a:ext cx="1068600" cy="1068600"/>
              <a:chOff x="5214448" y="3234278"/>
              <a:chExt cx="1068600" cy="1068600"/>
            </a:xfrm>
          </p:grpSpPr>
          <p:sp>
            <p:nvSpPr>
              <p:cNvPr id="244" name="Google Shape;244;p31"/>
              <p:cNvSpPr/>
              <p:nvPr/>
            </p:nvSpPr>
            <p:spPr>
              <a:xfrm>
                <a:off x="5214448" y="3234278"/>
                <a:ext cx="1068600" cy="1068600"/>
              </a:xfrm>
              <a:prstGeom prst="ellipse">
                <a:avLst/>
              </a:prstGeom>
              <a:solidFill>
                <a:srgbClr val="DAF0F0"/>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Albert Sans"/>
                  <a:ea typeface="Albert Sans"/>
                  <a:cs typeface="Albert Sans"/>
                  <a:sym typeface="Albert Sans"/>
                </a:endParaRPr>
              </a:p>
            </p:txBody>
          </p:sp>
          <p:sp>
            <p:nvSpPr>
              <p:cNvPr id="245" name="Google Shape;245;p31"/>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000000"/>
                    </a:solidFill>
                    <a:latin typeface="Albert Sans"/>
                    <a:ea typeface="Albert Sans"/>
                    <a:cs typeface="Albert Sans"/>
                    <a:sym typeface="Albert Sans"/>
                  </a:rPr>
                  <a:t>Tracheal Mite Resistant</a:t>
                </a:r>
                <a:endParaRPr b="1" sz="1300">
                  <a:solidFill>
                    <a:srgbClr val="000000"/>
                  </a:solidFill>
                  <a:latin typeface="Albert Sans"/>
                  <a:ea typeface="Albert Sans"/>
                  <a:cs typeface="Albert Sans"/>
                  <a:sym typeface="Albert Sans"/>
                </a:endParaRPr>
              </a:p>
            </p:txBody>
          </p:sp>
        </p:grpSp>
        <p:grpSp>
          <p:nvGrpSpPr>
            <p:cNvPr id="246" name="Google Shape;246;p31"/>
            <p:cNvGrpSpPr/>
            <p:nvPr/>
          </p:nvGrpSpPr>
          <p:grpSpPr>
            <a:xfrm>
              <a:off x="2796495" y="3172625"/>
              <a:ext cx="1068601" cy="1068600"/>
              <a:chOff x="5214448" y="3234278"/>
              <a:chExt cx="1068601" cy="1068600"/>
            </a:xfrm>
          </p:grpSpPr>
          <p:sp>
            <p:nvSpPr>
              <p:cNvPr id="247" name="Google Shape;247;p31"/>
              <p:cNvSpPr/>
              <p:nvPr/>
            </p:nvSpPr>
            <p:spPr>
              <a:xfrm>
                <a:off x="5214448" y="3234278"/>
                <a:ext cx="1068600" cy="1068600"/>
              </a:xfrm>
              <a:prstGeom prst="ellipse">
                <a:avLst/>
              </a:prstGeom>
              <a:solidFill>
                <a:srgbClr val="DAF0F0"/>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Albert Sans"/>
                  <a:ea typeface="Albert Sans"/>
                  <a:cs typeface="Albert Sans"/>
                  <a:sym typeface="Albert Sans"/>
                </a:endParaRPr>
              </a:p>
            </p:txBody>
          </p:sp>
          <p:sp>
            <p:nvSpPr>
              <p:cNvPr id="248" name="Google Shape;248;p31"/>
              <p:cNvSpPr txBox="1"/>
              <p:nvPr/>
            </p:nvSpPr>
            <p:spPr>
              <a:xfrm>
                <a:off x="5214448" y="3358550"/>
                <a:ext cx="1068600" cy="88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000000"/>
                    </a:solidFill>
                    <a:latin typeface="Albert Sans"/>
                    <a:ea typeface="Albert Sans"/>
                    <a:cs typeface="Albert Sans"/>
                    <a:sym typeface="Albert Sans"/>
                  </a:rPr>
                  <a:t>Neonicotinoid</a:t>
                </a:r>
                <a:endParaRPr b="1" sz="1300">
                  <a:solidFill>
                    <a:srgbClr val="000000"/>
                  </a:solidFill>
                  <a:latin typeface="Albert Sans"/>
                  <a:ea typeface="Albert Sans"/>
                  <a:cs typeface="Albert Sans"/>
                  <a:sym typeface="Albert Sans"/>
                </a:endParaRPr>
              </a:p>
              <a:p>
                <a:pPr indent="0" lvl="0" marL="0" rtl="0" algn="ctr">
                  <a:lnSpc>
                    <a:spcPct val="115000"/>
                  </a:lnSpc>
                  <a:spcBef>
                    <a:spcPts val="0"/>
                  </a:spcBef>
                  <a:spcAft>
                    <a:spcPts val="0"/>
                  </a:spcAft>
                  <a:buNone/>
                </a:pPr>
                <a:r>
                  <a:rPr b="1" lang="en" sz="1300">
                    <a:solidFill>
                      <a:srgbClr val="000000"/>
                    </a:solidFill>
                    <a:latin typeface="Albert Sans"/>
                    <a:ea typeface="Albert Sans"/>
                    <a:cs typeface="Albert Sans"/>
                    <a:sym typeface="Albert Sans"/>
                  </a:rPr>
                  <a:t>Pesticide Resistant</a:t>
                </a:r>
                <a:endParaRPr b="1" sz="1300">
                  <a:solidFill>
                    <a:srgbClr val="000000"/>
                  </a:solidFill>
                  <a:latin typeface="Albert Sans"/>
                  <a:ea typeface="Albert Sans"/>
                  <a:cs typeface="Albert Sans"/>
                  <a:sym typeface="Albert Sans"/>
                </a:endParaRPr>
              </a:p>
            </p:txBody>
          </p:sp>
        </p:grpSp>
        <p:grpSp>
          <p:nvGrpSpPr>
            <p:cNvPr id="249" name="Google Shape;249;p31"/>
            <p:cNvGrpSpPr/>
            <p:nvPr/>
          </p:nvGrpSpPr>
          <p:grpSpPr>
            <a:xfrm>
              <a:off x="5222903" y="902225"/>
              <a:ext cx="1068600" cy="1068600"/>
              <a:chOff x="5214448" y="3234278"/>
              <a:chExt cx="1068600" cy="1068600"/>
            </a:xfrm>
          </p:grpSpPr>
          <p:sp>
            <p:nvSpPr>
              <p:cNvPr id="250" name="Google Shape;250;p31"/>
              <p:cNvSpPr/>
              <p:nvPr/>
            </p:nvSpPr>
            <p:spPr>
              <a:xfrm>
                <a:off x="5214448" y="3234278"/>
                <a:ext cx="1068600" cy="1068600"/>
              </a:xfrm>
              <a:prstGeom prst="ellipse">
                <a:avLst/>
              </a:prstGeom>
              <a:solidFill>
                <a:srgbClr val="DAF0F0"/>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Albert Sans"/>
                  <a:ea typeface="Albert Sans"/>
                  <a:cs typeface="Albert Sans"/>
                  <a:sym typeface="Albert Sans"/>
                </a:endParaRPr>
              </a:p>
            </p:txBody>
          </p:sp>
          <p:sp>
            <p:nvSpPr>
              <p:cNvPr id="251" name="Google Shape;251;p31"/>
              <p:cNvSpPr txBox="1"/>
              <p:nvPr/>
            </p:nvSpPr>
            <p:spPr>
              <a:xfrm>
                <a:off x="5367447" y="3402422"/>
                <a:ext cx="8031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000000"/>
                    </a:solidFill>
                    <a:latin typeface="Albert Sans"/>
                    <a:ea typeface="Albert Sans"/>
                    <a:cs typeface="Albert Sans"/>
                    <a:sym typeface="Albert Sans"/>
                  </a:rPr>
                  <a:t>American Foulbrood Resistant</a:t>
                </a:r>
                <a:endParaRPr b="1" sz="1300">
                  <a:solidFill>
                    <a:srgbClr val="000000"/>
                  </a:solidFill>
                  <a:latin typeface="Albert Sans"/>
                  <a:ea typeface="Albert Sans"/>
                  <a:cs typeface="Albert Sans"/>
                  <a:sym typeface="Albert Sans"/>
                </a:endParaRPr>
              </a:p>
            </p:txBody>
          </p:sp>
        </p:grpSp>
        <p:grpSp>
          <p:nvGrpSpPr>
            <p:cNvPr id="252" name="Google Shape;252;p31"/>
            <p:cNvGrpSpPr/>
            <p:nvPr/>
          </p:nvGrpSpPr>
          <p:grpSpPr>
            <a:xfrm>
              <a:off x="2861245" y="902225"/>
              <a:ext cx="1068600" cy="1068600"/>
              <a:chOff x="5214448" y="3234278"/>
              <a:chExt cx="1068600" cy="1068600"/>
            </a:xfrm>
          </p:grpSpPr>
          <p:sp>
            <p:nvSpPr>
              <p:cNvPr id="253" name="Google Shape;253;p31"/>
              <p:cNvSpPr/>
              <p:nvPr/>
            </p:nvSpPr>
            <p:spPr>
              <a:xfrm>
                <a:off x="5214448" y="3234278"/>
                <a:ext cx="1068600" cy="1068600"/>
              </a:xfrm>
              <a:prstGeom prst="ellipse">
                <a:avLst/>
              </a:prstGeom>
              <a:solidFill>
                <a:srgbClr val="DAF0F0"/>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Albert Sans"/>
                  <a:ea typeface="Albert Sans"/>
                  <a:cs typeface="Albert Sans"/>
                  <a:sym typeface="Albert Sans"/>
                </a:endParaRPr>
              </a:p>
            </p:txBody>
          </p:sp>
          <p:sp>
            <p:nvSpPr>
              <p:cNvPr id="254" name="Google Shape;254;p31"/>
              <p:cNvSpPr txBox="1"/>
              <p:nvPr/>
            </p:nvSpPr>
            <p:spPr>
              <a:xfrm>
                <a:off x="5367450" y="3402428"/>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000000"/>
                    </a:solidFill>
                    <a:latin typeface="Albert Sans"/>
                    <a:ea typeface="Albert Sans"/>
                    <a:cs typeface="Albert Sans"/>
                    <a:sym typeface="Albert Sans"/>
                  </a:rPr>
                  <a:t>Cold Resistant</a:t>
                </a:r>
                <a:endParaRPr b="1" sz="1300">
                  <a:solidFill>
                    <a:srgbClr val="000000"/>
                  </a:solidFill>
                  <a:latin typeface="Albert Sans"/>
                  <a:ea typeface="Albert Sans"/>
                  <a:cs typeface="Albert Sans"/>
                  <a:sym typeface="Albert Sans"/>
                </a:endParaRPr>
              </a:p>
            </p:txBody>
          </p:sp>
        </p:grpSp>
        <p:grpSp>
          <p:nvGrpSpPr>
            <p:cNvPr id="255" name="Google Shape;255;p31"/>
            <p:cNvGrpSpPr/>
            <p:nvPr/>
          </p:nvGrpSpPr>
          <p:grpSpPr>
            <a:xfrm>
              <a:off x="5324145" y="3172625"/>
              <a:ext cx="1068600" cy="1068600"/>
              <a:chOff x="5214448" y="3234278"/>
              <a:chExt cx="1068600" cy="1068600"/>
            </a:xfrm>
          </p:grpSpPr>
          <p:sp>
            <p:nvSpPr>
              <p:cNvPr id="256" name="Google Shape;256;p31"/>
              <p:cNvSpPr/>
              <p:nvPr/>
            </p:nvSpPr>
            <p:spPr>
              <a:xfrm>
                <a:off x="5214448" y="3234278"/>
                <a:ext cx="1068600" cy="1068600"/>
              </a:xfrm>
              <a:prstGeom prst="ellipse">
                <a:avLst/>
              </a:prstGeom>
              <a:solidFill>
                <a:srgbClr val="DAF0F0"/>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Albert Sans"/>
                  <a:ea typeface="Albert Sans"/>
                  <a:cs typeface="Albert Sans"/>
                  <a:sym typeface="Albert Sans"/>
                </a:endParaRPr>
              </a:p>
            </p:txBody>
          </p:sp>
          <p:sp>
            <p:nvSpPr>
              <p:cNvPr id="257" name="Google Shape;257;p31"/>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000000"/>
                    </a:solidFill>
                    <a:latin typeface="Albert Sans"/>
                    <a:ea typeface="Albert Sans"/>
                    <a:cs typeface="Albert Sans"/>
                    <a:sym typeface="Albert Sans"/>
                  </a:rPr>
                  <a:t>Heat Resistant</a:t>
                </a:r>
                <a:endParaRPr b="1" sz="1300">
                  <a:solidFill>
                    <a:srgbClr val="000000"/>
                  </a:solidFill>
                  <a:latin typeface="Albert Sans"/>
                  <a:ea typeface="Albert Sans"/>
                  <a:cs typeface="Albert Sans"/>
                  <a:sym typeface="Albert Sans"/>
                </a:endParaRPr>
              </a:p>
            </p:txBody>
          </p:sp>
        </p:grpSp>
      </p:grpSp>
      <p:pic>
        <p:nvPicPr>
          <p:cNvPr id="258" name="Google Shape;258;p31"/>
          <p:cNvPicPr preferRelativeResize="0"/>
          <p:nvPr/>
        </p:nvPicPr>
        <p:blipFill>
          <a:blip r:embed="rId3">
            <a:alphaModFix/>
          </a:blip>
          <a:stretch>
            <a:fillRect/>
          </a:stretch>
        </p:blipFill>
        <p:spPr>
          <a:xfrm>
            <a:off x="8268299" y="4267799"/>
            <a:ext cx="875699" cy="875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pSp>
        <p:nvGrpSpPr>
          <p:cNvPr id="263" name="Google Shape;263;p32"/>
          <p:cNvGrpSpPr/>
          <p:nvPr/>
        </p:nvGrpSpPr>
        <p:grpSpPr>
          <a:xfrm>
            <a:off x="2038822" y="291469"/>
            <a:ext cx="5066360" cy="4560572"/>
            <a:chOff x="2038822" y="312006"/>
            <a:chExt cx="5066360" cy="4560572"/>
          </a:xfrm>
        </p:grpSpPr>
        <p:sp>
          <p:nvSpPr>
            <p:cNvPr id="264" name="Google Shape;264;p32"/>
            <p:cNvSpPr/>
            <p:nvPr/>
          </p:nvSpPr>
          <p:spPr>
            <a:xfrm>
              <a:off x="2038822" y="312006"/>
              <a:ext cx="5066360" cy="4560572"/>
            </a:xfrm>
            <a:prstGeom prst="ellipse">
              <a:avLst/>
            </a:prstGeom>
            <a:solidFill>
              <a:srgbClr val="A3DAD8"/>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265" name="Google Shape;265;p32"/>
            <p:cNvSpPr txBox="1"/>
            <p:nvPr/>
          </p:nvSpPr>
          <p:spPr>
            <a:xfrm>
              <a:off x="3017651" y="682007"/>
              <a:ext cx="3108703" cy="67286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33333"/>
                  </a:solidFill>
                  <a:latin typeface="Albert Sans"/>
                  <a:ea typeface="Albert Sans"/>
                  <a:cs typeface="Albert Sans"/>
                  <a:sym typeface="Albert Sans"/>
                </a:rPr>
                <a:t>Worldwide pollination reliant crops:</a:t>
              </a:r>
              <a:endParaRPr b="1">
                <a:solidFill>
                  <a:srgbClr val="333333"/>
                </a:solidFill>
                <a:latin typeface="Albert Sans"/>
                <a:ea typeface="Albert Sans"/>
                <a:cs typeface="Albert Sans"/>
                <a:sym typeface="Albert Sans"/>
              </a:endParaRPr>
            </a:p>
            <a:p>
              <a:pPr indent="0" lvl="0" marL="0" rtl="0" algn="ctr">
                <a:spcBef>
                  <a:spcPts val="0"/>
                </a:spcBef>
                <a:spcAft>
                  <a:spcPts val="0"/>
                </a:spcAft>
                <a:buNone/>
              </a:pPr>
              <a:r>
                <a:rPr b="1" lang="en">
                  <a:solidFill>
                    <a:srgbClr val="333333"/>
                  </a:solidFill>
                  <a:latin typeface="Albert Sans"/>
                  <a:ea typeface="Albert Sans"/>
                  <a:cs typeface="Albert Sans"/>
                  <a:sym typeface="Albert Sans"/>
                </a:rPr>
                <a:t>$235-$577 billion</a:t>
              </a:r>
              <a:endParaRPr b="1">
                <a:solidFill>
                  <a:srgbClr val="333333"/>
                </a:solidFill>
                <a:latin typeface="Albert Sans"/>
                <a:ea typeface="Albert Sans"/>
                <a:cs typeface="Albert Sans"/>
                <a:sym typeface="Albert Sans"/>
              </a:endParaRPr>
            </a:p>
          </p:txBody>
        </p:sp>
      </p:grpSp>
      <p:grpSp>
        <p:nvGrpSpPr>
          <p:cNvPr id="266" name="Google Shape;266;p32"/>
          <p:cNvGrpSpPr/>
          <p:nvPr/>
        </p:nvGrpSpPr>
        <p:grpSpPr>
          <a:xfrm>
            <a:off x="2731276" y="1537514"/>
            <a:ext cx="3681451" cy="3314540"/>
            <a:chOff x="2731276" y="1558039"/>
            <a:chExt cx="3681451" cy="3314540"/>
          </a:xfrm>
        </p:grpSpPr>
        <p:sp>
          <p:nvSpPr>
            <p:cNvPr id="267" name="Google Shape;267;p32"/>
            <p:cNvSpPr/>
            <p:nvPr/>
          </p:nvSpPr>
          <p:spPr>
            <a:xfrm>
              <a:off x="2731276" y="1558039"/>
              <a:ext cx="3681451" cy="3314540"/>
            </a:xfrm>
            <a:prstGeom prst="ellipse">
              <a:avLst/>
            </a:prstGeom>
            <a:solidFill>
              <a:srgbClr val="B6E1E1"/>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268" name="Google Shape;268;p32"/>
            <p:cNvSpPr txBox="1"/>
            <p:nvPr/>
          </p:nvSpPr>
          <p:spPr>
            <a:xfrm>
              <a:off x="3286088" y="2086101"/>
              <a:ext cx="2571828" cy="67286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33333"/>
                  </a:solidFill>
                  <a:latin typeface="Albert Sans"/>
                  <a:ea typeface="Albert Sans"/>
                  <a:cs typeface="Albert Sans"/>
                  <a:sym typeface="Albert Sans"/>
                </a:rPr>
                <a:t>US pollination reliant crops:</a:t>
              </a:r>
              <a:endParaRPr b="1">
                <a:solidFill>
                  <a:srgbClr val="333333"/>
                </a:solidFill>
                <a:latin typeface="Albert Sans"/>
                <a:ea typeface="Albert Sans"/>
                <a:cs typeface="Albert Sans"/>
                <a:sym typeface="Albert Sans"/>
              </a:endParaRPr>
            </a:p>
            <a:p>
              <a:pPr indent="0" lvl="0" marL="0" rtl="0" algn="ctr">
                <a:spcBef>
                  <a:spcPts val="0"/>
                </a:spcBef>
                <a:spcAft>
                  <a:spcPts val="0"/>
                </a:spcAft>
                <a:buNone/>
              </a:pPr>
              <a:r>
                <a:rPr b="1" lang="en">
                  <a:solidFill>
                    <a:srgbClr val="333333"/>
                  </a:solidFill>
                  <a:latin typeface="Albert Sans"/>
                  <a:ea typeface="Albert Sans"/>
                  <a:cs typeface="Albert Sans"/>
                  <a:sym typeface="Albert Sans"/>
                </a:rPr>
                <a:t>$20 billion</a:t>
              </a:r>
              <a:endParaRPr b="1">
                <a:solidFill>
                  <a:srgbClr val="333333"/>
                </a:solidFill>
                <a:latin typeface="Albert Sans"/>
                <a:ea typeface="Albert Sans"/>
                <a:cs typeface="Albert Sans"/>
                <a:sym typeface="Albert Sans"/>
              </a:endParaRPr>
            </a:p>
          </p:txBody>
        </p:sp>
      </p:grpSp>
      <p:grpSp>
        <p:nvGrpSpPr>
          <p:cNvPr id="269" name="Google Shape;269;p32"/>
          <p:cNvGrpSpPr/>
          <p:nvPr/>
        </p:nvGrpSpPr>
        <p:grpSpPr>
          <a:xfrm>
            <a:off x="3410544" y="2760155"/>
            <a:ext cx="2322900" cy="2091900"/>
            <a:chOff x="3410519" y="2780705"/>
            <a:chExt cx="2322900" cy="2091900"/>
          </a:xfrm>
        </p:grpSpPr>
        <p:sp>
          <p:nvSpPr>
            <p:cNvPr id="270" name="Google Shape;270;p32"/>
            <p:cNvSpPr/>
            <p:nvPr/>
          </p:nvSpPr>
          <p:spPr>
            <a:xfrm>
              <a:off x="3410519" y="2780705"/>
              <a:ext cx="2322900" cy="2091900"/>
            </a:xfrm>
            <a:prstGeom prst="ellipse">
              <a:avLst/>
            </a:prstGeom>
            <a:solidFill>
              <a:srgbClr val="C7EAE8"/>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271" name="Google Shape;271;p32"/>
            <p:cNvSpPr txBox="1"/>
            <p:nvPr/>
          </p:nvSpPr>
          <p:spPr>
            <a:xfrm>
              <a:off x="3477686" y="3490207"/>
              <a:ext cx="2188800" cy="6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33333"/>
                  </a:solidFill>
                  <a:latin typeface="Albert Sans"/>
                  <a:ea typeface="Albert Sans"/>
                  <a:cs typeface="Albert Sans"/>
                  <a:sym typeface="Albert Sans"/>
                </a:rPr>
                <a:t>NC and SC reliant crops:</a:t>
              </a:r>
              <a:endParaRPr b="1">
                <a:solidFill>
                  <a:srgbClr val="333333"/>
                </a:solidFill>
                <a:latin typeface="Albert Sans"/>
                <a:ea typeface="Albert Sans"/>
                <a:cs typeface="Albert Sans"/>
                <a:sym typeface="Albert Sans"/>
              </a:endParaRPr>
            </a:p>
            <a:p>
              <a:pPr indent="0" lvl="0" marL="0" rtl="0" algn="ctr">
                <a:spcBef>
                  <a:spcPts val="0"/>
                </a:spcBef>
                <a:spcAft>
                  <a:spcPts val="0"/>
                </a:spcAft>
                <a:buNone/>
              </a:pPr>
              <a:r>
                <a:rPr b="1" lang="en">
                  <a:solidFill>
                    <a:srgbClr val="333333"/>
                  </a:solidFill>
                  <a:latin typeface="Albert Sans"/>
                  <a:ea typeface="Albert Sans"/>
                  <a:cs typeface="Albert Sans"/>
                  <a:sym typeface="Albert Sans"/>
                </a:rPr>
                <a:t>$194 million</a:t>
              </a:r>
              <a:endParaRPr b="1">
                <a:solidFill>
                  <a:srgbClr val="333333"/>
                </a:solidFill>
                <a:latin typeface="Albert Sans"/>
                <a:ea typeface="Albert Sans"/>
                <a:cs typeface="Albert Sans"/>
                <a:sym typeface="Albert Sans"/>
              </a:endParaRPr>
            </a:p>
          </p:txBody>
        </p:sp>
      </p:grpSp>
      <p:pic>
        <p:nvPicPr>
          <p:cNvPr id="272" name="Google Shape;272;p32"/>
          <p:cNvPicPr preferRelativeResize="0"/>
          <p:nvPr/>
        </p:nvPicPr>
        <p:blipFill>
          <a:blip r:embed="rId3">
            <a:alphaModFix/>
          </a:blip>
          <a:stretch>
            <a:fillRect/>
          </a:stretch>
        </p:blipFill>
        <p:spPr>
          <a:xfrm>
            <a:off x="8268299" y="4267799"/>
            <a:ext cx="875699" cy="875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eekeeping Business Plan by Slidesgo">
  <a:themeElements>
    <a:clrScheme name="Simple Light">
      <a:dk1>
        <a:srgbClr val="333333"/>
      </a:dk1>
      <a:lt1>
        <a:srgbClr val="FFFFFF"/>
      </a:lt1>
      <a:dk2>
        <a:srgbClr val="724907"/>
      </a:dk2>
      <a:lt2>
        <a:srgbClr val="D68A16"/>
      </a:lt2>
      <a:accent1>
        <a:srgbClr val="929292"/>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